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3692" r:id="rId3"/>
    <p:sldMasterId id="2147483695" r:id="rId4"/>
  </p:sldMasterIdLst>
  <p:notesMasterIdLst>
    <p:notesMasterId r:id="rId6"/>
  </p:notesMasterIdLst>
  <p:sldIdLst>
    <p:sldId id="38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35EECC-8631-F64B-B32F-47521ECF7328}" v="102" dt="2023-03-24T13:19:55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7" autoAdjust="0"/>
    <p:restoredTop sz="85759"/>
  </p:normalViewPr>
  <p:slideViewPr>
    <p:cSldViewPr snapToGrid="0" showGuides="1">
      <p:cViewPr varScale="1">
        <p:scale>
          <a:sx n="111" d="100"/>
          <a:sy n="111" d="100"/>
        </p:scale>
        <p:origin x="232" y="240"/>
      </p:cViewPr>
      <p:guideLst>
        <p:guide orient="horz" pos="25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Janes" userId="b41b2496-4e31-4387-a8f2-063ef008e02d" providerId="ADAL" clId="{B835EECC-8631-F64B-B32F-47521ECF7328}"/>
    <pc:docChg chg="undo custSel addSld delSld modSld sldOrd delMainMaster">
      <pc:chgData name="Peter Janes" userId="b41b2496-4e31-4387-a8f2-063ef008e02d" providerId="ADAL" clId="{B835EECC-8631-F64B-B32F-47521ECF7328}" dt="2023-03-24T13:20:18.089" v="960" actId="2696"/>
      <pc:docMkLst>
        <pc:docMk/>
      </pc:docMkLst>
      <pc:sldChg chg="del">
        <pc:chgData name="Peter Janes" userId="b41b2496-4e31-4387-a8f2-063ef008e02d" providerId="ADAL" clId="{B835EECC-8631-F64B-B32F-47521ECF7328}" dt="2023-03-24T13:20:17.521" v="862" actId="2696"/>
        <pc:sldMkLst>
          <pc:docMk/>
          <pc:sldMk cId="2112752499" sldId="257"/>
        </pc:sldMkLst>
      </pc:sldChg>
      <pc:sldChg chg="del">
        <pc:chgData name="Peter Janes" userId="b41b2496-4e31-4387-a8f2-063ef008e02d" providerId="ADAL" clId="{B835EECC-8631-F64B-B32F-47521ECF7328}" dt="2023-03-24T13:20:17.923" v="922" actId="2696"/>
        <pc:sldMkLst>
          <pc:docMk/>
          <pc:sldMk cId="1514094420" sldId="258"/>
        </pc:sldMkLst>
      </pc:sldChg>
      <pc:sldChg chg="del">
        <pc:chgData name="Peter Janes" userId="b41b2496-4e31-4387-a8f2-063ef008e02d" providerId="ADAL" clId="{B835EECC-8631-F64B-B32F-47521ECF7328}" dt="2023-03-24T13:20:17.798" v="911" actId="2696"/>
        <pc:sldMkLst>
          <pc:docMk/>
          <pc:sldMk cId="3979649407" sldId="259"/>
        </pc:sldMkLst>
      </pc:sldChg>
      <pc:sldChg chg="del">
        <pc:chgData name="Peter Janes" userId="b41b2496-4e31-4387-a8f2-063ef008e02d" providerId="ADAL" clId="{B835EECC-8631-F64B-B32F-47521ECF7328}" dt="2023-03-24T13:20:17.820" v="917" actId="2696"/>
        <pc:sldMkLst>
          <pc:docMk/>
          <pc:sldMk cId="141078548" sldId="260"/>
        </pc:sldMkLst>
      </pc:sldChg>
      <pc:sldChg chg="del">
        <pc:chgData name="Peter Janes" userId="b41b2496-4e31-4387-a8f2-063ef008e02d" providerId="ADAL" clId="{B835EECC-8631-F64B-B32F-47521ECF7328}" dt="2023-03-24T13:20:09.888" v="853" actId="2696"/>
        <pc:sldMkLst>
          <pc:docMk/>
          <pc:sldMk cId="2116302824" sldId="271"/>
        </pc:sldMkLst>
      </pc:sldChg>
      <pc:sldChg chg="del">
        <pc:chgData name="Peter Janes" userId="b41b2496-4e31-4387-a8f2-063ef008e02d" providerId="ADAL" clId="{B835EECC-8631-F64B-B32F-47521ECF7328}" dt="2023-03-24T13:20:17.537" v="864" actId="2696"/>
        <pc:sldMkLst>
          <pc:docMk/>
          <pc:sldMk cId="624062513" sldId="274"/>
        </pc:sldMkLst>
      </pc:sldChg>
      <pc:sldChg chg="del">
        <pc:chgData name="Peter Janes" userId="b41b2496-4e31-4387-a8f2-063ef008e02d" providerId="ADAL" clId="{B835EECC-8631-F64B-B32F-47521ECF7328}" dt="2023-03-24T13:20:17.615" v="876" actId="2696"/>
        <pc:sldMkLst>
          <pc:docMk/>
          <pc:sldMk cId="1956500138" sldId="275"/>
        </pc:sldMkLst>
      </pc:sldChg>
      <pc:sldChg chg="del">
        <pc:chgData name="Peter Janes" userId="b41b2496-4e31-4387-a8f2-063ef008e02d" providerId="ADAL" clId="{B835EECC-8631-F64B-B32F-47521ECF7328}" dt="2023-03-24T13:20:17.935" v="926" actId="2696"/>
        <pc:sldMkLst>
          <pc:docMk/>
          <pc:sldMk cId="3347399745" sldId="276"/>
        </pc:sldMkLst>
      </pc:sldChg>
      <pc:sldChg chg="del">
        <pc:chgData name="Peter Janes" userId="b41b2496-4e31-4387-a8f2-063ef008e02d" providerId="ADAL" clId="{B835EECC-8631-F64B-B32F-47521ECF7328}" dt="2023-03-24T13:20:17.649" v="886" actId="2696"/>
        <pc:sldMkLst>
          <pc:docMk/>
          <pc:sldMk cId="1823802265" sldId="279"/>
        </pc:sldMkLst>
      </pc:sldChg>
      <pc:sldChg chg="del">
        <pc:chgData name="Peter Janes" userId="b41b2496-4e31-4387-a8f2-063ef008e02d" providerId="ADAL" clId="{B835EECC-8631-F64B-B32F-47521ECF7328}" dt="2023-03-24T13:20:17.676" v="896" actId="2696"/>
        <pc:sldMkLst>
          <pc:docMk/>
          <pc:sldMk cId="349901301" sldId="280"/>
        </pc:sldMkLst>
      </pc:sldChg>
      <pc:sldChg chg="del">
        <pc:chgData name="Peter Janes" userId="b41b2496-4e31-4387-a8f2-063ef008e02d" providerId="ADAL" clId="{B835EECC-8631-F64B-B32F-47521ECF7328}" dt="2023-03-24T13:20:17.817" v="915" actId="2696"/>
        <pc:sldMkLst>
          <pc:docMk/>
          <pc:sldMk cId="2241350302" sldId="281"/>
        </pc:sldMkLst>
      </pc:sldChg>
      <pc:sldChg chg="modSp del mod">
        <pc:chgData name="Peter Janes" userId="b41b2496-4e31-4387-a8f2-063ef008e02d" providerId="ADAL" clId="{B835EECC-8631-F64B-B32F-47521ECF7328}" dt="2023-03-24T13:20:09.881" v="851" actId="2696"/>
        <pc:sldMkLst>
          <pc:docMk/>
          <pc:sldMk cId="4169082968" sldId="282"/>
        </pc:sldMkLst>
        <pc:spChg chg="mod">
          <ac:chgData name="Peter Janes" userId="b41b2496-4e31-4387-a8f2-063ef008e02d" providerId="ADAL" clId="{B835EECC-8631-F64B-B32F-47521ECF7328}" dt="2023-03-24T10:47:53.397" v="6" actId="20577"/>
          <ac:spMkLst>
            <pc:docMk/>
            <pc:sldMk cId="4169082968" sldId="282"/>
            <ac:spMk id="2" creationId="{206381AD-4C2B-4745-99B1-0BBCE6131A71}"/>
          </ac:spMkLst>
        </pc:spChg>
        <pc:spChg chg="mod">
          <ac:chgData name="Peter Janes" userId="b41b2496-4e31-4387-a8f2-063ef008e02d" providerId="ADAL" clId="{B835EECC-8631-F64B-B32F-47521ECF7328}" dt="2023-03-24T10:48:13.498" v="18" actId="20577"/>
          <ac:spMkLst>
            <pc:docMk/>
            <pc:sldMk cId="4169082968" sldId="282"/>
            <ac:spMk id="11" creationId="{F1DF0554-A73E-4E04-A557-BB550CECDC00}"/>
          </ac:spMkLst>
        </pc:spChg>
        <pc:spChg chg="mod">
          <ac:chgData name="Peter Janes" userId="b41b2496-4e31-4387-a8f2-063ef008e02d" providerId="ADAL" clId="{B835EECC-8631-F64B-B32F-47521ECF7328}" dt="2023-03-24T10:48:04.924" v="12" actId="20577"/>
          <ac:spMkLst>
            <pc:docMk/>
            <pc:sldMk cId="4169082968" sldId="282"/>
            <ac:spMk id="14" creationId="{7EB729D8-28D9-4ADC-9810-E076E517B813}"/>
          </ac:spMkLst>
        </pc:spChg>
      </pc:sldChg>
      <pc:sldChg chg="del">
        <pc:chgData name="Peter Janes" userId="b41b2496-4e31-4387-a8f2-063ef008e02d" providerId="ADAL" clId="{B835EECC-8631-F64B-B32F-47521ECF7328}" dt="2023-03-24T13:20:17.764" v="904" actId="2696"/>
        <pc:sldMkLst>
          <pc:docMk/>
          <pc:sldMk cId="2300285390" sldId="283"/>
        </pc:sldMkLst>
      </pc:sldChg>
      <pc:sldChg chg="del">
        <pc:chgData name="Peter Janes" userId="b41b2496-4e31-4387-a8f2-063ef008e02d" providerId="ADAL" clId="{B835EECC-8631-F64B-B32F-47521ECF7328}" dt="2023-03-24T13:20:17.494" v="857" actId="2696"/>
        <pc:sldMkLst>
          <pc:docMk/>
          <pc:sldMk cId="2236049700" sldId="284"/>
        </pc:sldMkLst>
      </pc:sldChg>
      <pc:sldChg chg="del">
        <pc:chgData name="Peter Janes" userId="b41b2496-4e31-4387-a8f2-063ef008e02d" providerId="ADAL" clId="{B835EECC-8631-F64B-B32F-47521ECF7328}" dt="2023-03-24T13:20:17.826" v="919" actId="2696"/>
        <pc:sldMkLst>
          <pc:docMk/>
          <pc:sldMk cId="3265416263" sldId="285"/>
        </pc:sldMkLst>
      </pc:sldChg>
      <pc:sldChg chg="del">
        <pc:chgData name="Peter Janes" userId="b41b2496-4e31-4387-a8f2-063ef008e02d" providerId="ADAL" clId="{B835EECC-8631-F64B-B32F-47521ECF7328}" dt="2023-03-24T13:20:17.657" v="889" actId="2696"/>
        <pc:sldMkLst>
          <pc:docMk/>
          <pc:sldMk cId="3161881074" sldId="287"/>
        </pc:sldMkLst>
      </pc:sldChg>
      <pc:sldChg chg="del">
        <pc:chgData name="Peter Janes" userId="b41b2496-4e31-4387-a8f2-063ef008e02d" providerId="ADAL" clId="{B835EECC-8631-F64B-B32F-47521ECF7328}" dt="2023-03-24T13:20:17.940" v="928" actId="2696"/>
        <pc:sldMkLst>
          <pc:docMk/>
          <pc:sldMk cId="1299181792" sldId="288"/>
        </pc:sldMkLst>
      </pc:sldChg>
      <pc:sldChg chg="del">
        <pc:chgData name="Peter Janes" userId="b41b2496-4e31-4387-a8f2-063ef008e02d" providerId="ADAL" clId="{B835EECC-8631-F64B-B32F-47521ECF7328}" dt="2023-03-24T13:20:18.080" v="957" actId="2696"/>
        <pc:sldMkLst>
          <pc:docMk/>
          <pc:sldMk cId="3432990251" sldId="289"/>
        </pc:sldMkLst>
      </pc:sldChg>
      <pc:sldChg chg="del">
        <pc:chgData name="Peter Janes" userId="b41b2496-4e31-4387-a8f2-063ef008e02d" providerId="ADAL" clId="{B835EECC-8631-F64B-B32F-47521ECF7328}" dt="2023-03-24T13:20:18.043" v="943" actId="2696"/>
        <pc:sldMkLst>
          <pc:docMk/>
          <pc:sldMk cId="430503912" sldId="290"/>
        </pc:sldMkLst>
      </pc:sldChg>
      <pc:sldChg chg="del">
        <pc:chgData name="Peter Janes" userId="b41b2496-4e31-4387-a8f2-063ef008e02d" providerId="ADAL" clId="{B835EECC-8631-F64B-B32F-47521ECF7328}" dt="2023-03-24T13:20:18.035" v="939" actId="2696"/>
        <pc:sldMkLst>
          <pc:docMk/>
          <pc:sldMk cId="497594457" sldId="291"/>
        </pc:sldMkLst>
      </pc:sldChg>
      <pc:sldChg chg="del">
        <pc:chgData name="Peter Janes" userId="b41b2496-4e31-4387-a8f2-063ef008e02d" providerId="ADAL" clId="{B835EECC-8631-F64B-B32F-47521ECF7328}" dt="2023-03-24T13:20:17.779" v="906" actId="2696"/>
        <pc:sldMkLst>
          <pc:docMk/>
          <pc:sldMk cId="1815976364" sldId="292"/>
        </pc:sldMkLst>
      </pc:sldChg>
      <pc:sldChg chg="del">
        <pc:chgData name="Peter Janes" userId="b41b2496-4e31-4387-a8f2-063ef008e02d" providerId="ADAL" clId="{B835EECC-8631-F64B-B32F-47521ECF7328}" dt="2023-03-24T13:20:17.571" v="872" actId="2696"/>
        <pc:sldMkLst>
          <pc:docMk/>
          <pc:sldMk cId="2922752646" sldId="293"/>
        </pc:sldMkLst>
      </pc:sldChg>
      <pc:sldChg chg="del">
        <pc:chgData name="Peter Janes" userId="b41b2496-4e31-4387-a8f2-063ef008e02d" providerId="ADAL" clId="{B835EECC-8631-F64B-B32F-47521ECF7328}" dt="2023-03-24T13:20:17.644" v="885" actId="2696"/>
        <pc:sldMkLst>
          <pc:docMk/>
          <pc:sldMk cId="3432588958" sldId="294"/>
        </pc:sldMkLst>
      </pc:sldChg>
      <pc:sldChg chg="del">
        <pc:chgData name="Peter Janes" userId="b41b2496-4e31-4387-a8f2-063ef008e02d" providerId="ADAL" clId="{B835EECC-8631-F64B-B32F-47521ECF7328}" dt="2023-03-24T13:20:18.049" v="946" actId="2696"/>
        <pc:sldMkLst>
          <pc:docMk/>
          <pc:sldMk cId="3004403799" sldId="295"/>
        </pc:sldMkLst>
      </pc:sldChg>
      <pc:sldChg chg="del">
        <pc:chgData name="Peter Janes" userId="b41b2496-4e31-4387-a8f2-063ef008e02d" providerId="ADAL" clId="{B835EECC-8631-F64B-B32F-47521ECF7328}" dt="2023-03-24T13:20:17.941" v="929" actId="2696"/>
        <pc:sldMkLst>
          <pc:docMk/>
          <pc:sldMk cId="3871885259" sldId="296"/>
        </pc:sldMkLst>
      </pc:sldChg>
      <pc:sldChg chg="del">
        <pc:chgData name="Peter Janes" userId="b41b2496-4e31-4387-a8f2-063ef008e02d" providerId="ADAL" clId="{B835EECC-8631-F64B-B32F-47521ECF7328}" dt="2023-03-24T13:20:18.076" v="956" actId="2696"/>
        <pc:sldMkLst>
          <pc:docMk/>
          <pc:sldMk cId="1333573752" sldId="297"/>
        </pc:sldMkLst>
      </pc:sldChg>
      <pc:sldChg chg="del">
        <pc:chgData name="Peter Janes" userId="b41b2496-4e31-4387-a8f2-063ef008e02d" providerId="ADAL" clId="{B835EECC-8631-F64B-B32F-47521ECF7328}" dt="2023-03-24T13:20:17.576" v="873" actId="2696"/>
        <pc:sldMkLst>
          <pc:docMk/>
          <pc:sldMk cId="2737942562" sldId="298"/>
        </pc:sldMkLst>
      </pc:sldChg>
      <pc:sldChg chg="del">
        <pc:chgData name="Peter Janes" userId="b41b2496-4e31-4387-a8f2-063ef008e02d" providerId="ADAL" clId="{B835EECC-8631-F64B-B32F-47521ECF7328}" dt="2023-03-24T13:20:17.542" v="866" actId="2696"/>
        <pc:sldMkLst>
          <pc:docMk/>
          <pc:sldMk cId="4179153492" sldId="299"/>
        </pc:sldMkLst>
      </pc:sldChg>
      <pc:sldChg chg="del">
        <pc:chgData name="Peter Janes" userId="b41b2496-4e31-4387-a8f2-063ef008e02d" providerId="ADAL" clId="{B835EECC-8631-F64B-B32F-47521ECF7328}" dt="2023-03-24T13:20:17.813" v="914" actId="2696"/>
        <pc:sldMkLst>
          <pc:docMk/>
          <pc:sldMk cId="689816630" sldId="300"/>
        </pc:sldMkLst>
      </pc:sldChg>
      <pc:sldChg chg="del">
        <pc:chgData name="Peter Janes" userId="b41b2496-4e31-4387-a8f2-063ef008e02d" providerId="ADAL" clId="{B835EECC-8631-F64B-B32F-47521ECF7328}" dt="2023-03-24T13:20:17.570" v="871" actId="2696"/>
        <pc:sldMkLst>
          <pc:docMk/>
          <pc:sldMk cId="3182193705" sldId="301"/>
        </pc:sldMkLst>
      </pc:sldChg>
      <pc:sldChg chg="del">
        <pc:chgData name="Peter Janes" userId="b41b2496-4e31-4387-a8f2-063ef008e02d" providerId="ADAL" clId="{B835EECC-8631-F64B-B32F-47521ECF7328}" dt="2023-03-24T13:20:18.008" v="933" actId="2696"/>
        <pc:sldMkLst>
          <pc:docMk/>
          <pc:sldMk cId="159771542" sldId="302"/>
        </pc:sldMkLst>
      </pc:sldChg>
      <pc:sldChg chg="del">
        <pc:chgData name="Peter Janes" userId="b41b2496-4e31-4387-a8f2-063ef008e02d" providerId="ADAL" clId="{B835EECC-8631-F64B-B32F-47521ECF7328}" dt="2023-03-24T13:20:17.760" v="903" actId="2696"/>
        <pc:sldMkLst>
          <pc:docMk/>
          <pc:sldMk cId="364121930" sldId="303"/>
        </pc:sldMkLst>
      </pc:sldChg>
      <pc:sldChg chg="del">
        <pc:chgData name="Peter Janes" userId="b41b2496-4e31-4387-a8f2-063ef008e02d" providerId="ADAL" clId="{B835EECC-8631-F64B-B32F-47521ECF7328}" dt="2023-03-24T13:20:17.811" v="913" actId="2696"/>
        <pc:sldMkLst>
          <pc:docMk/>
          <pc:sldMk cId="313758320" sldId="304"/>
        </pc:sldMkLst>
      </pc:sldChg>
      <pc:sldChg chg="del">
        <pc:chgData name="Peter Janes" userId="b41b2496-4e31-4387-a8f2-063ef008e02d" providerId="ADAL" clId="{B835EECC-8631-F64B-B32F-47521ECF7328}" dt="2023-03-24T13:20:17.756" v="901" actId="2696"/>
        <pc:sldMkLst>
          <pc:docMk/>
          <pc:sldMk cId="212682184" sldId="305"/>
        </pc:sldMkLst>
      </pc:sldChg>
      <pc:sldChg chg="del">
        <pc:chgData name="Peter Janes" userId="b41b2496-4e31-4387-a8f2-063ef008e02d" providerId="ADAL" clId="{B835EECC-8631-F64B-B32F-47521ECF7328}" dt="2023-03-24T13:20:18.026" v="937" actId="2696"/>
        <pc:sldMkLst>
          <pc:docMk/>
          <pc:sldMk cId="486176497" sldId="306"/>
        </pc:sldMkLst>
      </pc:sldChg>
      <pc:sldChg chg="del">
        <pc:chgData name="Peter Janes" userId="b41b2496-4e31-4387-a8f2-063ef008e02d" providerId="ADAL" clId="{B835EECC-8631-F64B-B32F-47521ECF7328}" dt="2023-03-24T13:20:17.898" v="920" actId="2696"/>
        <pc:sldMkLst>
          <pc:docMk/>
          <pc:sldMk cId="3423133475" sldId="307"/>
        </pc:sldMkLst>
      </pc:sldChg>
      <pc:sldChg chg="del">
        <pc:chgData name="Peter Janes" userId="b41b2496-4e31-4387-a8f2-063ef008e02d" providerId="ADAL" clId="{B835EECC-8631-F64B-B32F-47521ECF7328}" dt="2023-03-24T13:20:17.550" v="868" actId="2696"/>
        <pc:sldMkLst>
          <pc:docMk/>
          <pc:sldMk cId="2345629806" sldId="308"/>
        </pc:sldMkLst>
      </pc:sldChg>
      <pc:sldChg chg="del">
        <pc:chgData name="Peter Janes" userId="b41b2496-4e31-4387-a8f2-063ef008e02d" providerId="ADAL" clId="{B835EECC-8631-F64B-B32F-47521ECF7328}" dt="2023-03-24T13:20:17.540" v="865" actId="2696"/>
        <pc:sldMkLst>
          <pc:docMk/>
          <pc:sldMk cId="4201278032" sldId="309"/>
        </pc:sldMkLst>
      </pc:sldChg>
      <pc:sldChg chg="del">
        <pc:chgData name="Peter Janes" userId="b41b2496-4e31-4387-a8f2-063ef008e02d" providerId="ADAL" clId="{B835EECC-8631-F64B-B32F-47521ECF7328}" dt="2023-03-24T13:20:17.678" v="897" actId="2696"/>
        <pc:sldMkLst>
          <pc:docMk/>
          <pc:sldMk cId="1476168722" sldId="310"/>
        </pc:sldMkLst>
      </pc:sldChg>
      <pc:sldChg chg="del">
        <pc:chgData name="Peter Janes" userId="b41b2496-4e31-4387-a8f2-063ef008e02d" providerId="ADAL" clId="{B835EECC-8631-F64B-B32F-47521ECF7328}" dt="2023-03-24T13:20:17.496" v="858" actId="2696"/>
        <pc:sldMkLst>
          <pc:docMk/>
          <pc:sldMk cId="2498161071" sldId="311"/>
        </pc:sldMkLst>
      </pc:sldChg>
      <pc:sldChg chg="del">
        <pc:chgData name="Peter Janes" userId="b41b2496-4e31-4387-a8f2-063ef008e02d" providerId="ADAL" clId="{B835EECC-8631-F64B-B32F-47521ECF7328}" dt="2023-03-24T13:20:17.498" v="859" actId="2696"/>
        <pc:sldMkLst>
          <pc:docMk/>
          <pc:sldMk cId="454682639" sldId="312"/>
        </pc:sldMkLst>
      </pc:sldChg>
      <pc:sldChg chg="del">
        <pc:chgData name="Peter Janes" userId="b41b2496-4e31-4387-a8f2-063ef008e02d" providerId="ADAL" clId="{B835EECC-8631-F64B-B32F-47521ECF7328}" dt="2023-03-24T13:20:18.052" v="947" actId="2696"/>
        <pc:sldMkLst>
          <pc:docMk/>
          <pc:sldMk cId="3827296069" sldId="313"/>
        </pc:sldMkLst>
      </pc:sldChg>
      <pc:sldChg chg="del">
        <pc:chgData name="Peter Janes" userId="b41b2496-4e31-4387-a8f2-063ef008e02d" providerId="ADAL" clId="{B835EECC-8631-F64B-B32F-47521ECF7328}" dt="2023-03-24T13:20:17.819" v="916" actId="2696"/>
        <pc:sldMkLst>
          <pc:docMk/>
          <pc:sldMk cId="3668670005" sldId="314"/>
        </pc:sldMkLst>
      </pc:sldChg>
      <pc:sldChg chg="del">
        <pc:chgData name="Peter Janes" userId="b41b2496-4e31-4387-a8f2-063ef008e02d" providerId="ADAL" clId="{B835EECC-8631-F64B-B32F-47521ECF7328}" dt="2023-03-24T13:20:17.562" v="870" actId="2696"/>
        <pc:sldMkLst>
          <pc:docMk/>
          <pc:sldMk cId="1560353361" sldId="315"/>
        </pc:sldMkLst>
      </pc:sldChg>
      <pc:sldChg chg="del">
        <pc:chgData name="Peter Janes" userId="b41b2496-4e31-4387-a8f2-063ef008e02d" providerId="ADAL" clId="{B835EECC-8631-F64B-B32F-47521ECF7328}" dt="2023-03-24T13:20:17.796" v="910" actId="2696"/>
        <pc:sldMkLst>
          <pc:docMk/>
          <pc:sldMk cId="4184600926" sldId="316"/>
        </pc:sldMkLst>
      </pc:sldChg>
      <pc:sldChg chg="del">
        <pc:chgData name="Peter Janes" userId="b41b2496-4e31-4387-a8f2-063ef008e02d" providerId="ADAL" clId="{B835EECC-8631-F64B-B32F-47521ECF7328}" dt="2023-03-24T13:20:17.667" v="894" actId="2696"/>
        <pc:sldMkLst>
          <pc:docMk/>
          <pc:sldMk cId="1404339508" sldId="317"/>
        </pc:sldMkLst>
      </pc:sldChg>
      <pc:sldChg chg="del">
        <pc:chgData name="Peter Janes" userId="b41b2496-4e31-4387-a8f2-063ef008e02d" providerId="ADAL" clId="{B835EECC-8631-F64B-B32F-47521ECF7328}" dt="2023-03-24T13:20:17.956" v="932" actId="2696"/>
        <pc:sldMkLst>
          <pc:docMk/>
          <pc:sldMk cId="624695530" sldId="318"/>
        </pc:sldMkLst>
      </pc:sldChg>
      <pc:sldChg chg="del">
        <pc:chgData name="Peter Janes" userId="b41b2496-4e31-4387-a8f2-063ef008e02d" providerId="ADAL" clId="{B835EECC-8631-F64B-B32F-47521ECF7328}" dt="2023-03-24T13:20:18.074" v="955" actId="2696"/>
        <pc:sldMkLst>
          <pc:docMk/>
          <pc:sldMk cId="1693104180" sldId="319"/>
        </pc:sldMkLst>
      </pc:sldChg>
      <pc:sldChg chg="del">
        <pc:chgData name="Peter Janes" userId="b41b2496-4e31-4387-a8f2-063ef008e02d" providerId="ADAL" clId="{B835EECC-8631-F64B-B32F-47521ECF7328}" dt="2023-03-24T13:20:17.666" v="893" actId="2696"/>
        <pc:sldMkLst>
          <pc:docMk/>
          <pc:sldMk cId="608993516" sldId="320"/>
        </pc:sldMkLst>
      </pc:sldChg>
      <pc:sldChg chg="del">
        <pc:chgData name="Peter Janes" userId="b41b2496-4e31-4387-a8f2-063ef008e02d" providerId="ADAL" clId="{B835EECC-8631-F64B-B32F-47521ECF7328}" dt="2023-03-24T13:20:17.782" v="907" actId="2696"/>
        <pc:sldMkLst>
          <pc:docMk/>
          <pc:sldMk cId="848212632" sldId="321"/>
        </pc:sldMkLst>
      </pc:sldChg>
      <pc:sldChg chg="del">
        <pc:chgData name="Peter Janes" userId="b41b2496-4e31-4387-a8f2-063ef008e02d" providerId="ADAL" clId="{B835EECC-8631-F64B-B32F-47521ECF7328}" dt="2023-03-24T13:20:17.629" v="880" actId="2696"/>
        <pc:sldMkLst>
          <pc:docMk/>
          <pc:sldMk cId="184736873" sldId="322"/>
        </pc:sldMkLst>
      </pc:sldChg>
      <pc:sldChg chg="del">
        <pc:chgData name="Peter Janes" userId="b41b2496-4e31-4387-a8f2-063ef008e02d" providerId="ADAL" clId="{B835EECC-8631-F64B-B32F-47521ECF7328}" dt="2023-03-24T13:20:17.924" v="923" actId="2696"/>
        <pc:sldMkLst>
          <pc:docMk/>
          <pc:sldMk cId="277452217" sldId="323"/>
        </pc:sldMkLst>
      </pc:sldChg>
      <pc:sldChg chg="del">
        <pc:chgData name="Peter Janes" userId="b41b2496-4e31-4387-a8f2-063ef008e02d" providerId="ADAL" clId="{B835EECC-8631-F64B-B32F-47521ECF7328}" dt="2023-03-24T13:20:17.528" v="863" actId="2696"/>
        <pc:sldMkLst>
          <pc:docMk/>
          <pc:sldMk cId="1193403196" sldId="324"/>
        </pc:sldMkLst>
      </pc:sldChg>
      <pc:sldChg chg="del">
        <pc:chgData name="Peter Janes" userId="b41b2496-4e31-4387-a8f2-063ef008e02d" providerId="ADAL" clId="{B835EECC-8631-F64B-B32F-47521ECF7328}" dt="2023-03-24T13:20:17.664" v="892" actId="2696"/>
        <pc:sldMkLst>
          <pc:docMk/>
          <pc:sldMk cId="1198383687" sldId="325"/>
        </pc:sldMkLst>
      </pc:sldChg>
      <pc:sldChg chg="del">
        <pc:chgData name="Peter Janes" userId="b41b2496-4e31-4387-a8f2-063ef008e02d" providerId="ADAL" clId="{B835EECC-8631-F64B-B32F-47521ECF7328}" dt="2023-03-24T13:20:17.637" v="883" actId="2696"/>
        <pc:sldMkLst>
          <pc:docMk/>
          <pc:sldMk cId="2473585384" sldId="326"/>
        </pc:sldMkLst>
      </pc:sldChg>
      <pc:sldChg chg="del">
        <pc:chgData name="Peter Janes" userId="b41b2496-4e31-4387-a8f2-063ef008e02d" providerId="ADAL" clId="{B835EECC-8631-F64B-B32F-47521ECF7328}" dt="2023-03-24T13:20:17.660" v="890" actId="2696"/>
        <pc:sldMkLst>
          <pc:docMk/>
          <pc:sldMk cId="401886799" sldId="327"/>
        </pc:sldMkLst>
      </pc:sldChg>
      <pc:sldChg chg="del">
        <pc:chgData name="Peter Janes" userId="b41b2496-4e31-4387-a8f2-063ef008e02d" providerId="ADAL" clId="{B835EECC-8631-F64B-B32F-47521ECF7328}" dt="2023-03-24T13:20:17.631" v="881" actId="2696"/>
        <pc:sldMkLst>
          <pc:docMk/>
          <pc:sldMk cId="1309782655" sldId="328"/>
        </pc:sldMkLst>
      </pc:sldChg>
      <pc:sldChg chg="del">
        <pc:chgData name="Peter Janes" userId="b41b2496-4e31-4387-a8f2-063ef008e02d" providerId="ADAL" clId="{B835EECC-8631-F64B-B32F-47521ECF7328}" dt="2023-03-24T13:20:18.047" v="945" actId="2696"/>
        <pc:sldMkLst>
          <pc:docMk/>
          <pc:sldMk cId="1585171815" sldId="329"/>
        </pc:sldMkLst>
      </pc:sldChg>
      <pc:sldChg chg="del">
        <pc:chgData name="Peter Janes" userId="b41b2496-4e31-4387-a8f2-063ef008e02d" providerId="ADAL" clId="{B835EECC-8631-F64B-B32F-47521ECF7328}" dt="2023-03-24T13:20:18.041" v="941" actId="2696"/>
        <pc:sldMkLst>
          <pc:docMk/>
          <pc:sldMk cId="1547012370" sldId="330"/>
        </pc:sldMkLst>
      </pc:sldChg>
      <pc:sldChg chg="del">
        <pc:chgData name="Peter Janes" userId="b41b2496-4e31-4387-a8f2-063ef008e02d" providerId="ADAL" clId="{B835EECC-8631-F64B-B32F-47521ECF7328}" dt="2023-03-24T13:20:18.055" v="948" actId="2696"/>
        <pc:sldMkLst>
          <pc:docMk/>
          <pc:sldMk cId="2237534520" sldId="331"/>
        </pc:sldMkLst>
      </pc:sldChg>
      <pc:sldChg chg="del">
        <pc:chgData name="Peter Janes" userId="b41b2496-4e31-4387-a8f2-063ef008e02d" providerId="ADAL" clId="{B835EECC-8631-F64B-B32F-47521ECF7328}" dt="2023-03-24T13:20:17.655" v="888" actId="2696"/>
        <pc:sldMkLst>
          <pc:docMk/>
          <pc:sldMk cId="3223665472" sldId="332"/>
        </pc:sldMkLst>
      </pc:sldChg>
      <pc:sldChg chg="del">
        <pc:chgData name="Peter Janes" userId="b41b2496-4e31-4387-a8f2-063ef008e02d" providerId="ADAL" clId="{B835EECC-8631-F64B-B32F-47521ECF7328}" dt="2023-03-24T13:20:17.901" v="921" actId="2696"/>
        <pc:sldMkLst>
          <pc:docMk/>
          <pc:sldMk cId="3940008774" sldId="333"/>
        </pc:sldMkLst>
      </pc:sldChg>
      <pc:sldChg chg="del">
        <pc:chgData name="Peter Janes" userId="b41b2496-4e31-4387-a8f2-063ef008e02d" providerId="ADAL" clId="{B835EECC-8631-F64B-B32F-47521ECF7328}" dt="2023-03-24T13:20:18.012" v="934" actId="2696"/>
        <pc:sldMkLst>
          <pc:docMk/>
          <pc:sldMk cId="2682271074" sldId="334"/>
        </pc:sldMkLst>
      </pc:sldChg>
      <pc:sldChg chg="del">
        <pc:chgData name="Peter Janes" userId="b41b2496-4e31-4387-a8f2-063ef008e02d" providerId="ADAL" clId="{B835EECC-8631-F64B-B32F-47521ECF7328}" dt="2023-03-24T13:20:18.042" v="942" actId="2696"/>
        <pc:sldMkLst>
          <pc:docMk/>
          <pc:sldMk cId="3883369230" sldId="335"/>
        </pc:sldMkLst>
      </pc:sldChg>
      <pc:sldChg chg="del">
        <pc:chgData name="Peter Janes" userId="b41b2496-4e31-4387-a8f2-063ef008e02d" providerId="ADAL" clId="{B835EECC-8631-F64B-B32F-47521ECF7328}" dt="2023-03-24T13:20:18.030" v="938" actId="2696"/>
        <pc:sldMkLst>
          <pc:docMk/>
          <pc:sldMk cId="4005271684" sldId="336"/>
        </pc:sldMkLst>
      </pc:sldChg>
      <pc:sldChg chg="del">
        <pc:chgData name="Peter Janes" userId="b41b2496-4e31-4387-a8f2-063ef008e02d" providerId="ADAL" clId="{B835EECC-8631-F64B-B32F-47521ECF7328}" dt="2023-03-24T13:20:18.018" v="936" actId="2696"/>
        <pc:sldMkLst>
          <pc:docMk/>
          <pc:sldMk cId="3428028254" sldId="337"/>
        </pc:sldMkLst>
      </pc:sldChg>
      <pc:sldChg chg="del">
        <pc:chgData name="Peter Janes" userId="b41b2496-4e31-4387-a8f2-063ef008e02d" providerId="ADAL" clId="{B835EECC-8631-F64B-B32F-47521ECF7328}" dt="2023-03-24T13:20:17.633" v="882" actId="2696"/>
        <pc:sldMkLst>
          <pc:docMk/>
          <pc:sldMk cId="3253058185" sldId="338"/>
        </pc:sldMkLst>
      </pc:sldChg>
      <pc:sldChg chg="del">
        <pc:chgData name="Peter Janes" userId="b41b2496-4e31-4387-a8f2-063ef008e02d" providerId="ADAL" clId="{B835EECC-8631-F64B-B32F-47521ECF7328}" dt="2023-03-24T13:20:17.622" v="878" actId="2696"/>
        <pc:sldMkLst>
          <pc:docMk/>
          <pc:sldMk cId="4157788945" sldId="339"/>
        </pc:sldMkLst>
      </pc:sldChg>
      <pc:sldChg chg="del">
        <pc:chgData name="Peter Janes" userId="b41b2496-4e31-4387-a8f2-063ef008e02d" providerId="ADAL" clId="{B835EECC-8631-F64B-B32F-47521ECF7328}" dt="2023-03-24T13:20:17.783" v="908" actId="2696"/>
        <pc:sldMkLst>
          <pc:docMk/>
          <pc:sldMk cId="3183651750" sldId="340"/>
        </pc:sldMkLst>
      </pc:sldChg>
      <pc:sldChg chg="del">
        <pc:chgData name="Peter Janes" userId="b41b2496-4e31-4387-a8f2-063ef008e02d" providerId="ADAL" clId="{B835EECC-8631-F64B-B32F-47521ECF7328}" dt="2023-03-24T13:20:18.055" v="949" actId="2696"/>
        <pc:sldMkLst>
          <pc:docMk/>
          <pc:sldMk cId="821656516" sldId="346"/>
        </pc:sldMkLst>
      </pc:sldChg>
      <pc:sldChg chg="del">
        <pc:chgData name="Peter Janes" userId="b41b2496-4e31-4387-a8f2-063ef008e02d" providerId="ADAL" clId="{B835EECC-8631-F64B-B32F-47521ECF7328}" dt="2023-03-24T13:20:18.085" v="959" actId="2696"/>
        <pc:sldMkLst>
          <pc:docMk/>
          <pc:sldMk cId="3148822504" sldId="347"/>
        </pc:sldMkLst>
      </pc:sldChg>
      <pc:sldChg chg="del">
        <pc:chgData name="Peter Janes" userId="b41b2496-4e31-4387-a8f2-063ef008e02d" providerId="ADAL" clId="{B835EECC-8631-F64B-B32F-47521ECF7328}" dt="2023-03-24T13:20:17.735" v="900" actId="2696"/>
        <pc:sldMkLst>
          <pc:docMk/>
          <pc:sldMk cId="98081446" sldId="352"/>
        </pc:sldMkLst>
      </pc:sldChg>
      <pc:sldChg chg="del">
        <pc:chgData name="Peter Janes" userId="b41b2496-4e31-4387-a8f2-063ef008e02d" providerId="ADAL" clId="{B835EECC-8631-F64B-B32F-47521ECF7328}" dt="2023-03-24T13:20:17.733" v="899" actId="2696"/>
        <pc:sldMkLst>
          <pc:docMk/>
          <pc:sldMk cId="2302423685" sldId="353"/>
        </pc:sldMkLst>
      </pc:sldChg>
      <pc:sldChg chg="del">
        <pc:chgData name="Peter Janes" userId="b41b2496-4e31-4387-a8f2-063ef008e02d" providerId="ADAL" clId="{B835EECC-8631-F64B-B32F-47521ECF7328}" dt="2023-03-24T13:20:17.589" v="875" actId="2696"/>
        <pc:sldMkLst>
          <pc:docMk/>
          <pc:sldMk cId="239687091" sldId="354"/>
        </pc:sldMkLst>
      </pc:sldChg>
      <pc:sldChg chg="del">
        <pc:chgData name="Peter Janes" userId="b41b2496-4e31-4387-a8f2-063ef008e02d" providerId="ADAL" clId="{B835EECC-8631-F64B-B32F-47521ECF7328}" dt="2023-03-24T13:20:18.089" v="960" actId="2696"/>
        <pc:sldMkLst>
          <pc:docMk/>
          <pc:sldMk cId="3690554167" sldId="356"/>
        </pc:sldMkLst>
      </pc:sldChg>
      <pc:sldChg chg="del">
        <pc:chgData name="Peter Janes" userId="b41b2496-4e31-4387-a8f2-063ef008e02d" providerId="ADAL" clId="{B835EECC-8631-F64B-B32F-47521ECF7328}" dt="2023-03-24T13:20:18.063" v="953" actId="2696"/>
        <pc:sldMkLst>
          <pc:docMk/>
          <pc:sldMk cId="2077572442" sldId="357"/>
        </pc:sldMkLst>
      </pc:sldChg>
      <pc:sldChg chg="del">
        <pc:chgData name="Peter Janes" userId="b41b2496-4e31-4387-a8f2-063ef008e02d" providerId="ADAL" clId="{B835EECC-8631-F64B-B32F-47521ECF7328}" dt="2023-03-24T13:20:17.684" v="898" actId="2696"/>
        <pc:sldMkLst>
          <pc:docMk/>
          <pc:sldMk cId="1223592378" sldId="358"/>
        </pc:sldMkLst>
      </pc:sldChg>
      <pc:sldChg chg="del">
        <pc:chgData name="Peter Janes" userId="b41b2496-4e31-4387-a8f2-063ef008e02d" providerId="ADAL" clId="{B835EECC-8631-F64B-B32F-47521ECF7328}" dt="2023-03-24T13:20:17.926" v="924" actId="2696"/>
        <pc:sldMkLst>
          <pc:docMk/>
          <pc:sldMk cId="3646530407" sldId="359"/>
        </pc:sldMkLst>
      </pc:sldChg>
      <pc:sldChg chg="del">
        <pc:chgData name="Peter Janes" userId="b41b2496-4e31-4387-a8f2-063ef008e02d" providerId="ADAL" clId="{B835EECC-8631-F64B-B32F-47521ECF7328}" dt="2023-03-24T13:20:17.581" v="874" actId="2696"/>
        <pc:sldMkLst>
          <pc:docMk/>
          <pc:sldMk cId="739188083" sldId="360"/>
        </pc:sldMkLst>
      </pc:sldChg>
      <pc:sldChg chg="del">
        <pc:chgData name="Peter Janes" userId="b41b2496-4e31-4387-a8f2-063ef008e02d" providerId="ADAL" clId="{B835EECC-8631-F64B-B32F-47521ECF7328}" dt="2023-03-24T13:20:17.549" v="867" actId="2696"/>
        <pc:sldMkLst>
          <pc:docMk/>
          <pc:sldMk cId="3508712378" sldId="361"/>
        </pc:sldMkLst>
      </pc:sldChg>
      <pc:sldChg chg="del">
        <pc:chgData name="Peter Janes" userId="b41b2496-4e31-4387-a8f2-063ef008e02d" providerId="ADAL" clId="{B835EECC-8631-F64B-B32F-47521ECF7328}" dt="2023-03-24T13:20:18.047" v="944" actId="2696"/>
        <pc:sldMkLst>
          <pc:docMk/>
          <pc:sldMk cId="3272390258" sldId="362"/>
        </pc:sldMkLst>
      </pc:sldChg>
      <pc:sldChg chg="del">
        <pc:chgData name="Peter Janes" userId="b41b2496-4e31-4387-a8f2-063ef008e02d" providerId="ADAL" clId="{B835EECC-8631-F64B-B32F-47521ECF7328}" dt="2023-03-24T13:20:17.757" v="902" actId="2696"/>
        <pc:sldMkLst>
          <pc:docMk/>
          <pc:sldMk cId="4141763667" sldId="363"/>
        </pc:sldMkLst>
      </pc:sldChg>
      <pc:sldChg chg="del">
        <pc:chgData name="Peter Janes" userId="b41b2496-4e31-4387-a8f2-063ef008e02d" providerId="ADAL" clId="{B835EECC-8631-F64B-B32F-47521ECF7328}" dt="2023-03-24T13:20:17.618" v="877" actId="2696"/>
        <pc:sldMkLst>
          <pc:docMk/>
          <pc:sldMk cId="3794804899" sldId="364"/>
        </pc:sldMkLst>
      </pc:sldChg>
      <pc:sldChg chg="del">
        <pc:chgData name="Peter Janes" userId="b41b2496-4e31-4387-a8f2-063ef008e02d" providerId="ADAL" clId="{B835EECC-8631-F64B-B32F-47521ECF7328}" dt="2023-03-24T13:20:17.824" v="918" actId="2696"/>
        <pc:sldMkLst>
          <pc:docMk/>
          <pc:sldMk cId="679750258" sldId="365"/>
        </pc:sldMkLst>
      </pc:sldChg>
      <pc:sldChg chg="del">
        <pc:chgData name="Peter Janes" userId="b41b2496-4e31-4387-a8f2-063ef008e02d" providerId="ADAL" clId="{B835EECC-8631-F64B-B32F-47521ECF7328}" dt="2023-03-24T13:20:17.504" v="860" actId="2696"/>
        <pc:sldMkLst>
          <pc:docMk/>
          <pc:sldMk cId="1531459975" sldId="366"/>
        </pc:sldMkLst>
      </pc:sldChg>
      <pc:sldChg chg="del">
        <pc:chgData name="Peter Janes" userId="b41b2496-4e31-4387-a8f2-063ef008e02d" providerId="ADAL" clId="{B835EECC-8631-F64B-B32F-47521ECF7328}" dt="2023-03-24T13:20:17.654" v="887" actId="2696"/>
        <pc:sldMkLst>
          <pc:docMk/>
          <pc:sldMk cId="1349625756" sldId="367"/>
        </pc:sldMkLst>
      </pc:sldChg>
      <pc:sldChg chg="del">
        <pc:chgData name="Peter Janes" userId="b41b2496-4e31-4387-a8f2-063ef008e02d" providerId="ADAL" clId="{B835EECC-8631-F64B-B32F-47521ECF7328}" dt="2023-03-24T13:20:17.638" v="884" actId="2696"/>
        <pc:sldMkLst>
          <pc:docMk/>
          <pc:sldMk cId="283521569" sldId="368"/>
        </pc:sldMkLst>
      </pc:sldChg>
      <pc:sldChg chg="del">
        <pc:chgData name="Peter Janes" userId="b41b2496-4e31-4387-a8f2-063ef008e02d" providerId="ADAL" clId="{B835EECC-8631-F64B-B32F-47521ECF7328}" dt="2023-03-24T13:20:17.669" v="895" actId="2696"/>
        <pc:sldMkLst>
          <pc:docMk/>
          <pc:sldMk cId="1324749148" sldId="369"/>
        </pc:sldMkLst>
      </pc:sldChg>
      <pc:sldChg chg="del">
        <pc:chgData name="Peter Janes" userId="b41b2496-4e31-4387-a8f2-063ef008e02d" providerId="ADAL" clId="{B835EECC-8631-F64B-B32F-47521ECF7328}" dt="2023-03-24T13:20:17.662" v="891" actId="2696"/>
        <pc:sldMkLst>
          <pc:docMk/>
          <pc:sldMk cId="2366296285" sldId="370"/>
        </pc:sldMkLst>
      </pc:sldChg>
      <pc:sldChg chg="del">
        <pc:chgData name="Peter Janes" userId="b41b2496-4e31-4387-a8f2-063ef008e02d" providerId="ADAL" clId="{B835EECC-8631-F64B-B32F-47521ECF7328}" dt="2023-03-24T13:20:17.509" v="861" actId="2696"/>
        <pc:sldMkLst>
          <pc:docMk/>
          <pc:sldMk cId="1574238876" sldId="371"/>
        </pc:sldMkLst>
      </pc:sldChg>
      <pc:sldChg chg="del">
        <pc:chgData name="Peter Janes" userId="b41b2496-4e31-4387-a8f2-063ef008e02d" providerId="ADAL" clId="{B835EECC-8631-F64B-B32F-47521ECF7328}" dt="2023-03-24T13:20:18.037" v="940" actId="2696"/>
        <pc:sldMkLst>
          <pc:docMk/>
          <pc:sldMk cId="543455538" sldId="372"/>
        </pc:sldMkLst>
      </pc:sldChg>
      <pc:sldChg chg="del">
        <pc:chgData name="Peter Janes" userId="b41b2496-4e31-4387-a8f2-063ef008e02d" providerId="ADAL" clId="{B835EECC-8631-F64B-B32F-47521ECF7328}" dt="2023-03-24T13:20:18.014" v="935" actId="2696"/>
        <pc:sldMkLst>
          <pc:docMk/>
          <pc:sldMk cId="4228638972" sldId="373"/>
        </pc:sldMkLst>
      </pc:sldChg>
      <pc:sldChg chg="del">
        <pc:chgData name="Peter Janes" userId="b41b2496-4e31-4387-a8f2-063ef008e02d" providerId="ADAL" clId="{B835EECC-8631-F64B-B32F-47521ECF7328}" dt="2023-03-24T13:20:17.768" v="905" actId="2696"/>
        <pc:sldMkLst>
          <pc:docMk/>
          <pc:sldMk cId="693040436" sldId="374"/>
        </pc:sldMkLst>
      </pc:sldChg>
      <pc:sldChg chg="del">
        <pc:chgData name="Peter Janes" userId="b41b2496-4e31-4387-a8f2-063ef008e02d" providerId="ADAL" clId="{B835EECC-8631-F64B-B32F-47521ECF7328}" dt="2023-03-24T13:20:17.554" v="869" actId="2696"/>
        <pc:sldMkLst>
          <pc:docMk/>
          <pc:sldMk cId="528810742" sldId="375"/>
        </pc:sldMkLst>
      </pc:sldChg>
      <pc:sldChg chg="del">
        <pc:chgData name="Peter Janes" userId="b41b2496-4e31-4387-a8f2-063ef008e02d" providerId="ADAL" clId="{B835EECC-8631-F64B-B32F-47521ECF7328}" dt="2023-03-24T13:20:17.789" v="909" actId="2696"/>
        <pc:sldMkLst>
          <pc:docMk/>
          <pc:sldMk cId="2876252340" sldId="376"/>
        </pc:sldMkLst>
      </pc:sldChg>
      <pc:sldChg chg="del">
        <pc:chgData name="Peter Janes" userId="b41b2496-4e31-4387-a8f2-063ef008e02d" providerId="ADAL" clId="{B835EECC-8631-F64B-B32F-47521ECF7328}" dt="2023-03-24T13:20:18.084" v="958" actId="2696"/>
        <pc:sldMkLst>
          <pc:docMk/>
          <pc:sldMk cId="885242968" sldId="377"/>
        </pc:sldMkLst>
      </pc:sldChg>
      <pc:sldChg chg="del">
        <pc:chgData name="Peter Janes" userId="b41b2496-4e31-4387-a8f2-063ef008e02d" providerId="ADAL" clId="{B835EECC-8631-F64B-B32F-47521ECF7328}" dt="2023-03-24T13:20:17.804" v="912" actId="2696"/>
        <pc:sldMkLst>
          <pc:docMk/>
          <pc:sldMk cId="3957595228" sldId="378"/>
        </pc:sldMkLst>
      </pc:sldChg>
      <pc:sldChg chg="del">
        <pc:chgData name="Peter Janes" userId="b41b2496-4e31-4387-a8f2-063ef008e02d" providerId="ADAL" clId="{B835EECC-8631-F64B-B32F-47521ECF7328}" dt="2023-03-24T13:20:17.950" v="930" actId="2696"/>
        <pc:sldMkLst>
          <pc:docMk/>
          <pc:sldMk cId="1410912649" sldId="379"/>
        </pc:sldMkLst>
      </pc:sldChg>
      <pc:sldChg chg="new del">
        <pc:chgData name="Peter Janes" userId="b41b2496-4e31-4387-a8f2-063ef008e02d" providerId="ADAL" clId="{B835EECC-8631-F64B-B32F-47521ECF7328}" dt="2023-03-24T13:20:09.890" v="854" actId="2696"/>
        <pc:sldMkLst>
          <pc:docMk/>
          <pc:sldMk cId="1887568684" sldId="380"/>
        </pc:sldMkLst>
      </pc:sldChg>
      <pc:sldChg chg="addSp delSp modSp new del mod modClrScheme chgLayout modNotesTx">
        <pc:chgData name="Peter Janes" userId="b41b2496-4e31-4387-a8f2-063ef008e02d" providerId="ADAL" clId="{B835EECC-8631-F64B-B32F-47521ECF7328}" dt="2023-03-24T13:20:17.491" v="856" actId="2696"/>
        <pc:sldMkLst>
          <pc:docMk/>
          <pc:sldMk cId="2213197712" sldId="381"/>
        </pc:sldMkLst>
        <pc:spChg chg="del">
          <ac:chgData name="Peter Janes" userId="b41b2496-4e31-4387-a8f2-063ef008e02d" providerId="ADAL" clId="{B835EECC-8631-F64B-B32F-47521ECF7328}" dt="2023-03-24T10:52:03.823" v="21" actId="700"/>
          <ac:spMkLst>
            <pc:docMk/>
            <pc:sldMk cId="2213197712" sldId="381"/>
            <ac:spMk id="2" creationId="{9649163E-282E-2A2C-0330-50EC73ADCE65}"/>
          </ac:spMkLst>
        </pc:spChg>
        <pc:spChg chg="add del mod">
          <ac:chgData name="Peter Janes" userId="b41b2496-4e31-4387-a8f2-063ef008e02d" providerId="ADAL" clId="{B835EECC-8631-F64B-B32F-47521ECF7328}" dt="2023-03-24T10:52:45.676" v="25" actId="700"/>
          <ac:spMkLst>
            <pc:docMk/>
            <pc:sldMk cId="2213197712" sldId="381"/>
            <ac:spMk id="3" creationId="{32CC09FC-BCFE-9395-EBD9-3F5D71D3603D}"/>
          </ac:spMkLst>
        </pc:spChg>
        <pc:spChg chg="add del mod ord">
          <ac:chgData name="Peter Janes" userId="b41b2496-4e31-4387-a8f2-063ef008e02d" providerId="ADAL" clId="{B835EECC-8631-F64B-B32F-47521ECF7328}" dt="2023-03-24T10:52:52.492" v="26" actId="700"/>
          <ac:spMkLst>
            <pc:docMk/>
            <pc:sldMk cId="2213197712" sldId="381"/>
            <ac:spMk id="4" creationId="{1F6A8435-0B33-0DF5-B97B-F62AE74DB8FC}"/>
          </ac:spMkLst>
        </pc:spChg>
        <pc:spChg chg="add mod ord">
          <ac:chgData name="Peter Janes" userId="b41b2496-4e31-4387-a8f2-063ef008e02d" providerId="ADAL" clId="{B835EECC-8631-F64B-B32F-47521ECF7328}" dt="2023-03-24T11:00:29.159" v="347" actId="20577"/>
          <ac:spMkLst>
            <pc:docMk/>
            <pc:sldMk cId="2213197712" sldId="381"/>
            <ac:spMk id="5" creationId="{90EFE7C8-1023-CC03-419F-5B2B88C12B12}"/>
          </ac:spMkLst>
        </pc:spChg>
        <pc:spChg chg="add mod">
          <ac:chgData name="Peter Janes" userId="b41b2496-4e31-4387-a8f2-063ef008e02d" providerId="ADAL" clId="{B835EECC-8631-F64B-B32F-47521ECF7328}" dt="2023-03-24T10:57:02.379" v="191" actId="1037"/>
          <ac:spMkLst>
            <pc:docMk/>
            <pc:sldMk cId="2213197712" sldId="381"/>
            <ac:spMk id="7" creationId="{9AF9183D-2609-AAE2-CCB7-17B00B25260A}"/>
          </ac:spMkLst>
        </pc:spChg>
        <pc:spChg chg="add mod">
          <ac:chgData name="Peter Janes" userId="b41b2496-4e31-4387-a8f2-063ef008e02d" providerId="ADAL" clId="{B835EECC-8631-F64B-B32F-47521ECF7328}" dt="2023-03-24T10:57:56.457" v="224" actId="1076"/>
          <ac:spMkLst>
            <pc:docMk/>
            <pc:sldMk cId="2213197712" sldId="381"/>
            <ac:spMk id="10" creationId="{F9B71C4D-2158-74A1-AC81-71C9334AFB03}"/>
          </ac:spMkLst>
        </pc:spChg>
        <pc:picChg chg="add mod">
          <ac:chgData name="Peter Janes" userId="b41b2496-4e31-4387-a8f2-063ef008e02d" providerId="ADAL" clId="{B835EECC-8631-F64B-B32F-47521ECF7328}" dt="2023-03-24T10:57:02.379" v="191" actId="1037"/>
          <ac:picMkLst>
            <pc:docMk/>
            <pc:sldMk cId="2213197712" sldId="381"/>
            <ac:picMk id="6" creationId="{36986553-D4F0-13F9-8BC8-E69B9C486C96}"/>
          </ac:picMkLst>
        </pc:picChg>
        <pc:picChg chg="add mod">
          <ac:chgData name="Peter Janes" userId="b41b2496-4e31-4387-a8f2-063ef008e02d" providerId="ADAL" clId="{B835EECC-8631-F64B-B32F-47521ECF7328}" dt="2023-03-24T10:55:55.954" v="168" actId="1076"/>
          <ac:picMkLst>
            <pc:docMk/>
            <pc:sldMk cId="2213197712" sldId="381"/>
            <ac:picMk id="8" creationId="{7BEB7168-452B-E4E9-D3E6-E282B257ADEB}"/>
          </ac:picMkLst>
        </pc:picChg>
        <pc:picChg chg="add mod">
          <ac:chgData name="Peter Janes" userId="b41b2496-4e31-4387-a8f2-063ef008e02d" providerId="ADAL" clId="{B835EECC-8631-F64B-B32F-47521ECF7328}" dt="2023-03-24T10:56:53.165" v="172" actId="108"/>
          <ac:picMkLst>
            <pc:docMk/>
            <pc:sldMk cId="2213197712" sldId="381"/>
            <ac:picMk id="9" creationId="{D74BC91D-9465-361C-8E2D-F9E7B56D3D29}"/>
          </ac:picMkLst>
        </pc:picChg>
      </pc:sldChg>
      <pc:sldChg chg="addSp modSp new del mod modClrScheme chgLayout">
        <pc:chgData name="Peter Janes" userId="b41b2496-4e31-4387-a8f2-063ef008e02d" providerId="ADAL" clId="{B835EECC-8631-F64B-B32F-47521ECF7328}" dt="2023-03-24T13:20:17.933" v="925" actId="2696"/>
        <pc:sldMkLst>
          <pc:docMk/>
          <pc:sldMk cId="3726081098" sldId="382"/>
        </pc:sldMkLst>
        <pc:spChg chg="add mod">
          <ac:chgData name="Peter Janes" userId="b41b2496-4e31-4387-a8f2-063ef008e02d" providerId="ADAL" clId="{B835EECC-8631-F64B-B32F-47521ECF7328}" dt="2023-03-24T11:13:01.364" v="605" actId="20577"/>
          <ac:spMkLst>
            <pc:docMk/>
            <pc:sldMk cId="3726081098" sldId="382"/>
            <ac:spMk id="2" creationId="{D1E34BE2-4D95-92D4-94F4-58233C73AD4F}"/>
          </ac:spMkLst>
        </pc:spChg>
        <pc:spChg chg="add mod">
          <ac:chgData name="Peter Janes" userId="b41b2496-4e31-4387-a8f2-063ef008e02d" providerId="ADAL" clId="{B835EECC-8631-F64B-B32F-47521ECF7328}" dt="2023-03-24T11:01:47.896" v="389" actId="688"/>
          <ac:spMkLst>
            <pc:docMk/>
            <pc:sldMk cId="3726081098" sldId="382"/>
            <ac:spMk id="3" creationId="{49606002-6A8C-A039-3F0D-A577D6CD7FB8}"/>
          </ac:spMkLst>
        </pc:spChg>
      </pc:sldChg>
      <pc:sldChg chg="addSp delSp modSp add del mod modNotesTx">
        <pc:chgData name="Peter Janes" userId="b41b2496-4e31-4387-a8f2-063ef008e02d" providerId="ADAL" clId="{B835EECC-8631-F64B-B32F-47521ECF7328}" dt="2023-03-24T13:20:17.626" v="879" actId="2696"/>
        <pc:sldMkLst>
          <pc:docMk/>
          <pc:sldMk cId="929819591" sldId="383"/>
        </pc:sldMkLst>
        <pc:spChg chg="mod">
          <ac:chgData name="Peter Janes" userId="b41b2496-4e31-4387-a8f2-063ef008e02d" providerId="ADAL" clId="{B835EECC-8631-F64B-B32F-47521ECF7328}" dt="2023-03-24T11:01:59.146" v="406" actId="20577"/>
          <ac:spMkLst>
            <pc:docMk/>
            <pc:sldMk cId="929819591" sldId="383"/>
            <ac:spMk id="2" creationId="{D1E34BE2-4D95-92D4-94F4-58233C73AD4F}"/>
          </ac:spMkLst>
        </pc:spChg>
        <pc:spChg chg="del">
          <ac:chgData name="Peter Janes" userId="b41b2496-4e31-4387-a8f2-063ef008e02d" providerId="ADAL" clId="{B835EECC-8631-F64B-B32F-47521ECF7328}" dt="2023-03-24T11:03:49.109" v="430" actId="478"/>
          <ac:spMkLst>
            <pc:docMk/>
            <pc:sldMk cId="929819591" sldId="383"/>
            <ac:spMk id="3" creationId="{49606002-6A8C-A039-3F0D-A577D6CD7FB8}"/>
          </ac:spMkLst>
        </pc:spChg>
        <pc:spChg chg="add mod">
          <ac:chgData name="Peter Janes" userId="b41b2496-4e31-4387-a8f2-063ef008e02d" providerId="ADAL" clId="{B835EECC-8631-F64B-B32F-47521ECF7328}" dt="2023-03-24T11:02:35.308" v="411" actId="692"/>
          <ac:spMkLst>
            <pc:docMk/>
            <pc:sldMk cId="929819591" sldId="383"/>
            <ac:spMk id="4" creationId="{3A04DDA7-D1B5-D325-A86A-C402422407ED}"/>
          </ac:spMkLst>
        </pc:spChg>
        <pc:spChg chg="add mod">
          <ac:chgData name="Peter Janes" userId="b41b2496-4e31-4387-a8f2-063ef008e02d" providerId="ADAL" clId="{B835EECC-8631-F64B-B32F-47521ECF7328}" dt="2023-03-24T11:03:17.690" v="414" actId="207"/>
          <ac:spMkLst>
            <pc:docMk/>
            <pc:sldMk cId="929819591" sldId="383"/>
            <ac:spMk id="5" creationId="{A75B93C8-D6D3-E782-F7FB-D3718E01A310}"/>
          </ac:spMkLst>
        </pc:spChg>
        <pc:spChg chg="add mod">
          <ac:chgData name="Peter Janes" userId="b41b2496-4e31-4387-a8f2-063ef008e02d" providerId="ADAL" clId="{B835EECC-8631-F64B-B32F-47521ECF7328}" dt="2023-03-24T11:03:25.549" v="416"/>
          <ac:spMkLst>
            <pc:docMk/>
            <pc:sldMk cId="929819591" sldId="383"/>
            <ac:spMk id="6" creationId="{BBBE7055-EB3C-F12C-487B-D85E521C12DB}"/>
          </ac:spMkLst>
        </pc:spChg>
        <pc:spChg chg="add mod">
          <ac:chgData name="Peter Janes" userId="b41b2496-4e31-4387-a8f2-063ef008e02d" providerId="ADAL" clId="{B835EECC-8631-F64B-B32F-47521ECF7328}" dt="2023-03-24T11:03:25.549" v="416"/>
          <ac:spMkLst>
            <pc:docMk/>
            <pc:sldMk cId="929819591" sldId="383"/>
            <ac:spMk id="7" creationId="{A85FD5B0-DA7F-635C-A454-9958BAE46119}"/>
          </ac:spMkLst>
        </pc:spChg>
        <pc:spChg chg="mod">
          <ac:chgData name="Peter Janes" userId="b41b2496-4e31-4387-a8f2-063ef008e02d" providerId="ADAL" clId="{B835EECC-8631-F64B-B32F-47521ECF7328}" dt="2023-03-24T11:03:34.594" v="418"/>
          <ac:spMkLst>
            <pc:docMk/>
            <pc:sldMk cId="929819591" sldId="383"/>
            <ac:spMk id="10" creationId="{B9E44F8A-A6A6-EE6F-79A3-0F5BD4BB26D0}"/>
          </ac:spMkLst>
        </pc:spChg>
        <pc:spChg chg="mod">
          <ac:chgData name="Peter Janes" userId="b41b2496-4e31-4387-a8f2-063ef008e02d" providerId="ADAL" clId="{B835EECC-8631-F64B-B32F-47521ECF7328}" dt="2023-03-24T11:03:34.594" v="418"/>
          <ac:spMkLst>
            <pc:docMk/>
            <pc:sldMk cId="929819591" sldId="383"/>
            <ac:spMk id="11" creationId="{F355627A-A336-A277-4755-395B7437921C}"/>
          </ac:spMkLst>
        </pc:spChg>
        <pc:spChg chg="mod">
          <ac:chgData name="Peter Janes" userId="b41b2496-4e31-4387-a8f2-063ef008e02d" providerId="ADAL" clId="{B835EECC-8631-F64B-B32F-47521ECF7328}" dt="2023-03-24T11:03:34.986" v="419"/>
          <ac:spMkLst>
            <pc:docMk/>
            <pc:sldMk cId="929819591" sldId="383"/>
            <ac:spMk id="13" creationId="{CE26F7B7-654F-AEB7-37F7-E9A3B4D06110}"/>
          </ac:spMkLst>
        </pc:spChg>
        <pc:spChg chg="mod">
          <ac:chgData name="Peter Janes" userId="b41b2496-4e31-4387-a8f2-063ef008e02d" providerId="ADAL" clId="{B835EECC-8631-F64B-B32F-47521ECF7328}" dt="2023-03-24T11:03:34.986" v="419"/>
          <ac:spMkLst>
            <pc:docMk/>
            <pc:sldMk cId="929819591" sldId="383"/>
            <ac:spMk id="14" creationId="{775062DB-C682-B6E1-93F6-8E422E96F61E}"/>
          </ac:spMkLst>
        </pc:spChg>
        <pc:spChg chg="mod">
          <ac:chgData name="Peter Janes" userId="b41b2496-4e31-4387-a8f2-063ef008e02d" providerId="ADAL" clId="{B835EECC-8631-F64B-B32F-47521ECF7328}" dt="2023-03-24T11:03:35.162" v="420"/>
          <ac:spMkLst>
            <pc:docMk/>
            <pc:sldMk cId="929819591" sldId="383"/>
            <ac:spMk id="16" creationId="{EC194BBA-D043-EB66-920C-BEF1A71757D9}"/>
          </ac:spMkLst>
        </pc:spChg>
        <pc:spChg chg="mod">
          <ac:chgData name="Peter Janes" userId="b41b2496-4e31-4387-a8f2-063ef008e02d" providerId="ADAL" clId="{B835EECC-8631-F64B-B32F-47521ECF7328}" dt="2023-03-24T11:03:35.162" v="420"/>
          <ac:spMkLst>
            <pc:docMk/>
            <pc:sldMk cId="929819591" sldId="383"/>
            <ac:spMk id="17" creationId="{6E5541C0-6864-2C24-0400-561BDE75568B}"/>
          </ac:spMkLst>
        </pc:spChg>
        <pc:spChg chg="mod">
          <ac:chgData name="Peter Janes" userId="b41b2496-4e31-4387-a8f2-063ef008e02d" providerId="ADAL" clId="{B835EECC-8631-F64B-B32F-47521ECF7328}" dt="2023-03-24T11:03:35.366" v="421"/>
          <ac:spMkLst>
            <pc:docMk/>
            <pc:sldMk cId="929819591" sldId="383"/>
            <ac:spMk id="19" creationId="{0293DC85-DF8B-E3D4-AB78-2124A67FE1FA}"/>
          </ac:spMkLst>
        </pc:spChg>
        <pc:spChg chg="mod">
          <ac:chgData name="Peter Janes" userId="b41b2496-4e31-4387-a8f2-063ef008e02d" providerId="ADAL" clId="{B835EECC-8631-F64B-B32F-47521ECF7328}" dt="2023-03-24T11:03:35.366" v="421"/>
          <ac:spMkLst>
            <pc:docMk/>
            <pc:sldMk cId="929819591" sldId="383"/>
            <ac:spMk id="20" creationId="{A09F4090-8DAC-D661-3F5E-2A69C045321A}"/>
          </ac:spMkLst>
        </pc:spChg>
        <pc:spChg chg="mod">
          <ac:chgData name="Peter Janes" userId="b41b2496-4e31-4387-a8f2-063ef008e02d" providerId="ADAL" clId="{B835EECC-8631-F64B-B32F-47521ECF7328}" dt="2023-03-24T11:03:35.555" v="422"/>
          <ac:spMkLst>
            <pc:docMk/>
            <pc:sldMk cId="929819591" sldId="383"/>
            <ac:spMk id="22" creationId="{79425B64-8F64-37BF-52E0-156B733F4783}"/>
          </ac:spMkLst>
        </pc:spChg>
        <pc:spChg chg="mod">
          <ac:chgData name="Peter Janes" userId="b41b2496-4e31-4387-a8f2-063ef008e02d" providerId="ADAL" clId="{B835EECC-8631-F64B-B32F-47521ECF7328}" dt="2023-03-24T11:03:35.555" v="422"/>
          <ac:spMkLst>
            <pc:docMk/>
            <pc:sldMk cId="929819591" sldId="383"/>
            <ac:spMk id="23" creationId="{27A65F38-3FEF-9025-F2B2-E0E29FC2DBDE}"/>
          </ac:spMkLst>
        </pc:spChg>
        <pc:spChg chg="mod">
          <ac:chgData name="Peter Janes" userId="b41b2496-4e31-4387-a8f2-063ef008e02d" providerId="ADAL" clId="{B835EECC-8631-F64B-B32F-47521ECF7328}" dt="2023-03-24T11:03:35.733" v="423"/>
          <ac:spMkLst>
            <pc:docMk/>
            <pc:sldMk cId="929819591" sldId="383"/>
            <ac:spMk id="25" creationId="{6992A40F-236A-2761-E956-00F122AAD6EC}"/>
          </ac:spMkLst>
        </pc:spChg>
        <pc:spChg chg="mod">
          <ac:chgData name="Peter Janes" userId="b41b2496-4e31-4387-a8f2-063ef008e02d" providerId="ADAL" clId="{B835EECC-8631-F64B-B32F-47521ECF7328}" dt="2023-03-24T11:03:35.733" v="423"/>
          <ac:spMkLst>
            <pc:docMk/>
            <pc:sldMk cId="929819591" sldId="383"/>
            <ac:spMk id="26" creationId="{433091AD-C325-A6AC-2137-B8C51A68D2A8}"/>
          </ac:spMkLst>
        </pc:spChg>
        <pc:spChg chg="mod">
          <ac:chgData name="Peter Janes" userId="b41b2496-4e31-4387-a8f2-063ef008e02d" providerId="ADAL" clId="{B835EECC-8631-F64B-B32F-47521ECF7328}" dt="2023-03-24T11:07:04.925" v="497" actId="20577"/>
          <ac:spMkLst>
            <pc:docMk/>
            <pc:sldMk cId="929819591" sldId="383"/>
            <ac:spMk id="28" creationId="{73387FAC-77FB-0282-A9C5-E01DFF339532}"/>
          </ac:spMkLst>
        </pc:spChg>
        <pc:spChg chg="mod">
          <ac:chgData name="Peter Janes" userId="b41b2496-4e31-4387-a8f2-063ef008e02d" providerId="ADAL" clId="{B835EECC-8631-F64B-B32F-47521ECF7328}" dt="2023-03-24T11:03:52.677" v="431"/>
          <ac:spMkLst>
            <pc:docMk/>
            <pc:sldMk cId="929819591" sldId="383"/>
            <ac:spMk id="29" creationId="{B086D1A6-D255-F8D9-2734-F5DC063C87E0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1" creationId="{AA267DD5-CC6B-ED54-F065-A774E57FC1B7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2" creationId="{5F9BECEA-9E78-B299-A10C-F3E95D173927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4" creationId="{413D6630-D2EF-6F2A-FC0C-4CA20D4941D0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5" creationId="{C2153092-4AC2-5849-D76A-D307A994354D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7" creationId="{850A909E-36A1-1B5B-A06D-875F1BB0EEF8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8" creationId="{C1E3D23F-260F-4C23-9A2B-D881335C0231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0" creationId="{D14FC7F0-956C-354B-D1D9-A7F010B10834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1" creationId="{BA6E0BE1-5690-670A-9958-ADB8D4AED20E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3" creationId="{E269A093-62EF-505C-68C1-AA56010ABDEE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4" creationId="{2533CF8D-F13E-72E6-8BC3-E8B87AA54A0E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6" creationId="{7F645D6C-375F-7889-4575-A25F6C277F00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7" creationId="{2D533870-F8F7-EE23-CF60-566CD87D5FF9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9" creationId="{1E8CB0C0-5BB4-CF57-6A3D-A67533201568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50" creationId="{2B4301CA-D800-4C07-8C95-B06CB9A35132}"/>
          </ac:spMkLst>
        </pc:spChg>
        <pc:spChg chg="del mod topLvl">
          <ac:chgData name="Peter Janes" userId="b41b2496-4e31-4387-a8f2-063ef008e02d" providerId="ADAL" clId="{B835EECC-8631-F64B-B32F-47521ECF7328}" dt="2023-03-24T11:06:09.527" v="471" actId="478"/>
          <ac:spMkLst>
            <pc:docMk/>
            <pc:sldMk cId="929819591" sldId="383"/>
            <ac:spMk id="73" creationId="{E5E92788-60F6-6EC4-EE8C-9F6BA5D2E411}"/>
          </ac:spMkLst>
        </pc:spChg>
        <pc:spChg chg="mod topLvl">
          <ac:chgData name="Peter Janes" userId="b41b2496-4e31-4387-a8f2-063ef008e02d" providerId="ADAL" clId="{B835EECC-8631-F64B-B32F-47521ECF7328}" dt="2023-03-24T11:10:53.814" v="531" actId="1035"/>
          <ac:spMkLst>
            <pc:docMk/>
            <pc:sldMk cId="929819591" sldId="383"/>
            <ac:spMk id="74" creationId="{27519968-C5C2-CF9D-8F4E-62157493F0F0}"/>
          </ac:spMkLst>
        </pc:spChg>
        <pc:spChg chg="add mod">
          <ac:chgData name="Peter Janes" userId="b41b2496-4e31-4387-a8f2-063ef008e02d" providerId="ADAL" clId="{B835EECC-8631-F64B-B32F-47521ECF7328}" dt="2023-03-24T11:11:07.587" v="533" actId="1076"/>
          <ac:spMkLst>
            <pc:docMk/>
            <pc:sldMk cId="929819591" sldId="383"/>
            <ac:spMk id="79" creationId="{B33E0D2F-9256-4672-6FAF-5A04A9415128}"/>
          </ac:spMkLst>
        </pc:spChg>
        <pc:spChg chg="add mod">
          <ac:chgData name="Peter Janes" userId="b41b2496-4e31-4387-a8f2-063ef008e02d" providerId="ADAL" clId="{B835EECC-8631-F64B-B32F-47521ECF7328}" dt="2023-03-24T11:11:01.272" v="532" actId="1076"/>
          <ac:spMkLst>
            <pc:docMk/>
            <pc:sldMk cId="929819591" sldId="383"/>
            <ac:spMk id="80" creationId="{207433F7-DEFC-7FB7-9132-3A6638ACE6D9}"/>
          </ac:spMkLst>
        </pc:spChg>
        <pc:spChg chg="add mod">
          <ac:chgData name="Peter Janes" userId="b41b2496-4e31-4387-a8f2-063ef008e02d" providerId="ADAL" clId="{B835EECC-8631-F64B-B32F-47521ECF7328}" dt="2023-03-24T11:09:36.293" v="513" actId="207"/>
          <ac:spMkLst>
            <pc:docMk/>
            <pc:sldMk cId="929819591" sldId="383"/>
            <ac:spMk id="81" creationId="{45530111-BFD9-0712-E281-CC339F0B14F9}"/>
          </ac:spMkLst>
        </pc:spChg>
        <pc:spChg chg="add mod">
          <ac:chgData name="Peter Janes" userId="b41b2496-4e31-4387-a8f2-063ef008e02d" providerId="ADAL" clId="{B835EECC-8631-F64B-B32F-47521ECF7328}" dt="2023-03-24T11:12:08.238" v="584" actId="20577"/>
          <ac:spMkLst>
            <pc:docMk/>
            <pc:sldMk cId="929819591" sldId="383"/>
            <ac:spMk id="84" creationId="{1D5EFA39-C086-8306-E09D-A5F84ED1B6DE}"/>
          </ac:spMkLst>
        </pc:spChg>
        <pc:grpChg chg="add">
          <ac:chgData name="Peter Janes" userId="b41b2496-4e31-4387-a8f2-063ef008e02d" providerId="ADAL" clId="{B835EECC-8631-F64B-B32F-47521ECF7328}" dt="2023-03-24T11:03:31.956" v="417" actId="164"/>
          <ac:grpSpMkLst>
            <pc:docMk/>
            <pc:sldMk cId="929819591" sldId="383"/>
            <ac:grpSpMk id="8" creationId="{0D51FDD6-FE4F-5917-E54B-835153A5A2A9}"/>
          </ac:grpSpMkLst>
        </pc:grpChg>
        <pc:grpChg chg="add mod">
          <ac:chgData name="Peter Janes" userId="b41b2496-4e31-4387-a8f2-063ef008e02d" providerId="ADAL" clId="{B835EECC-8631-F64B-B32F-47521ECF7328}" dt="2023-03-24T11:03:44.951" v="429" actId="1076"/>
          <ac:grpSpMkLst>
            <pc:docMk/>
            <pc:sldMk cId="929819591" sldId="383"/>
            <ac:grpSpMk id="9" creationId="{4117F59C-96E4-F22B-CAA5-B844AA6E242F}"/>
          </ac:grpSpMkLst>
        </pc:grpChg>
        <pc:grpChg chg="add mod">
          <ac:chgData name="Peter Janes" userId="b41b2496-4e31-4387-a8f2-063ef008e02d" providerId="ADAL" clId="{B835EECC-8631-F64B-B32F-47521ECF7328}" dt="2023-03-24T11:03:43.623" v="428" actId="1076"/>
          <ac:grpSpMkLst>
            <pc:docMk/>
            <pc:sldMk cId="929819591" sldId="383"/>
            <ac:grpSpMk id="12" creationId="{B0D3CA92-085B-AFAA-D1EC-75378E144871}"/>
          </ac:grpSpMkLst>
        </pc:grpChg>
        <pc:grpChg chg="add mod">
          <ac:chgData name="Peter Janes" userId="b41b2496-4e31-4387-a8f2-063ef008e02d" providerId="ADAL" clId="{B835EECC-8631-F64B-B32F-47521ECF7328}" dt="2023-03-24T11:03:41.807" v="427" actId="1076"/>
          <ac:grpSpMkLst>
            <pc:docMk/>
            <pc:sldMk cId="929819591" sldId="383"/>
            <ac:grpSpMk id="15" creationId="{B3DD20C5-8AAC-D9FE-344A-64877225AA4F}"/>
          </ac:grpSpMkLst>
        </pc:grpChg>
        <pc:grpChg chg="add mod">
          <ac:chgData name="Peter Janes" userId="b41b2496-4e31-4387-a8f2-063ef008e02d" providerId="ADAL" clId="{B835EECC-8631-F64B-B32F-47521ECF7328}" dt="2023-03-24T11:03:40.251" v="426" actId="1076"/>
          <ac:grpSpMkLst>
            <pc:docMk/>
            <pc:sldMk cId="929819591" sldId="383"/>
            <ac:grpSpMk id="18" creationId="{C0ADA1EB-8E12-294A-DB27-D2ECFA56FF38}"/>
          </ac:grpSpMkLst>
        </pc:grpChg>
        <pc:grpChg chg="add mod">
          <ac:chgData name="Peter Janes" userId="b41b2496-4e31-4387-a8f2-063ef008e02d" providerId="ADAL" clId="{B835EECC-8631-F64B-B32F-47521ECF7328}" dt="2023-03-24T11:03:38.121" v="425" actId="1076"/>
          <ac:grpSpMkLst>
            <pc:docMk/>
            <pc:sldMk cId="929819591" sldId="383"/>
            <ac:grpSpMk id="21" creationId="{E4DBA8E5-2087-DDE0-6A52-C8ED0D5629DA}"/>
          </ac:grpSpMkLst>
        </pc:grpChg>
        <pc:grpChg chg="add mod">
          <ac:chgData name="Peter Janes" userId="b41b2496-4e31-4387-a8f2-063ef008e02d" providerId="ADAL" clId="{B835EECC-8631-F64B-B32F-47521ECF7328}" dt="2023-03-24T11:03:37.041" v="424" actId="1076"/>
          <ac:grpSpMkLst>
            <pc:docMk/>
            <pc:sldMk cId="929819591" sldId="383"/>
            <ac:grpSpMk id="24" creationId="{88F206B1-C5A7-8131-BE17-2F6F715375C9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27" creationId="{D6C2CF1B-A44D-F4A7-87A1-6E0BDDBADAF2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0" creationId="{7AF61FE7-1F92-24A2-8D59-C67789398B4F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3" creationId="{117AA3E2-2AF1-D22B-5912-25A29B2BA745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6" creationId="{CD51F0C6-87A4-177E-38F9-1A290B14C107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9" creationId="{289A09F2-A2A3-7DDB-C513-8C75EA81E93C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42" creationId="{F2B19A85-6D1F-ACD0-2FF4-4B89C4DD9741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45" creationId="{EF1AA383-2ABA-F3F2-0EC1-BA544AEFAC5D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48" creationId="{F028DC7B-B938-7AD0-DB9C-EB4985A2CA1E}"/>
          </ac:grpSpMkLst>
        </pc:grpChg>
        <pc:grpChg chg="add del mod">
          <ac:chgData name="Peter Janes" userId="b41b2496-4e31-4387-a8f2-063ef008e02d" providerId="ADAL" clId="{B835EECC-8631-F64B-B32F-47521ECF7328}" dt="2023-03-24T11:06:07.005" v="470" actId="165"/>
          <ac:grpSpMkLst>
            <pc:docMk/>
            <pc:sldMk cId="929819591" sldId="383"/>
            <ac:grpSpMk id="72" creationId="{B9BFDCB6-E157-6592-B697-D5CE0D595CAB}"/>
          </ac:grpSpMkLst>
        </pc:grpChg>
        <pc:picChg chg="add mod">
          <ac:chgData name="Peter Janes" userId="b41b2496-4e31-4387-a8f2-063ef008e02d" providerId="ADAL" clId="{B835EECC-8631-F64B-B32F-47521ECF7328}" dt="2023-03-24T11:11:41.101" v="571" actId="1076"/>
          <ac:picMkLst>
            <pc:docMk/>
            <pc:sldMk cId="929819591" sldId="383"/>
            <ac:picMk id="83" creationId="{8A43AAF5-9401-F8CF-F9D4-46E09ED93FA9}"/>
          </ac:picMkLst>
        </pc:pic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52" creationId="{59488971-5125-B96D-B9BB-2D19C2DDC273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54" creationId="{694086A3-DEE1-E68D-5D06-C5D0EC8EA333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57" creationId="{9FD97717-1920-8627-526C-4D08CAC834F9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0" creationId="{C86C8E7D-F592-6B4C-95D4-32A37E0BC450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3" creationId="{308CB82A-7F38-D10B-0A98-83BBA4130B1A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6" creationId="{99AB22D4-9821-1DF0-B6DE-8FDB4125898C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9" creationId="{DEBEA544-27CF-2D60-A057-7BFAF5815DC4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75" creationId="{EC005E9C-6C7F-7F6D-E19B-56EB8CFC917D}"/>
          </ac:cxnSpMkLst>
        </pc:cxnChg>
      </pc:sldChg>
      <pc:sldChg chg="new del">
        <pc:chgData name="Peter Janes" userId="b41b2496-4e31-4387-a8f2-063ef008e02d" providerId="ADAL" clId="{B835EECC-8631-F64B-B32F-47521ECF7328}" dt="2023-03-24T11:14:52.103" v="704" actId="2696"/>
        <pc:sldMkLst>
          <pc:docMk/>
          <pc:sldMk cId="863137499" sldId="384"/>
        </pc:sldMkLst>
      </pc:sldChg>
      <pc:sldChg chg="addSp delSp modSp add del mod ord">
        <pc:chgData name="Peter Janes" userId="b41b2496-4e31-4387-a8f2-063ef008e02d" providerId="ADAL" clId="{B835EECC-8631-F64B-B32F-47521ECF7328}" dt="2023-03-24T13:20:18.069" v="954" actId="2696"/>
        <pc:sldMkLst>
          <pc:docMk/>
          <pc:sldMk cId="1391479442" sldId="384"/>
        </pc:sldMkLst>
        <pc:spChg chg="mod">
          <ac:chgData name="Peter Janes" userId="b41b2496-4e31-4387-a8f2-063ef008e02d" providerId="ADAL" clId="{B835EECC-8631-F64B-B32F-47521ECF7328}" dt="2023-03-24T11:15:01.461" v="724" actId="20577"/>
          <ac:spMkLst>
            <pc:docMk/>
            <pc:sldMk cId="1391479442" sldId="384"/>
            <ac:spMk id="2" creationId="{D1E34BE2-4D95-92D4-94F4-58233C73AD4F}"/>
          </ac:spMkLst>
        </pc:spChg>
        <pc:spChg chg="del">
          <ac:chgData name="Peter Janes" userId="b41b2496-4e31-4387-a8f2-063ef008e02d" providerId="ADAL" clId="{B835EECC-8631-F64B-B32F-47521ECF7328}" dt="2023-03-24T11:15:04.542" v="725" actId="478"/>
          <ac:spMkLst>
            <pc:docMk/>
            <pc:sldMk cId="1391479442" sldId="384"/>
            <ac:spMk id="3" creationId="{49606002-6A8C-A039-3F0D-A577D6CD7FB8}"/>
          </ac:spMkLst>
        </pc:spChg>
        <pc:spChg chg="add del mod">
          <ac:chgData name="Peter Janes" userId="b41b2496-4e31-4387-a8f2-063ef008e02d" providerId="ADAL" clId="{B835EECC-8631-F64B-B32F-47521ECF7328}" dt="2023-03-24T11:22:55.460" v="827" actId="478"/>
          <ac:spMkLst>
            <pc:docMk/>
            <pc:sldMk cId="1391479442" sldId="384"/>
            <ac:spMk id="5" creationId="{8A95AA9F-5A6C-18A4-E084-0C0499CB2395}"/>
          </ac:spMkLst>
        </pc:spChg>
        <pc:spChg chg="add mod">
          <ac:chgData name="Peter Janes" userId="b41b2496-4e31-4387-a8f2-063ef008e02d" providerId="ADAL" clId="{B835EECC-8631-F64B-B32F-47521ECF7328}" dt="2023-03-24T11:23:40.026" v="845" actId="1035"/>
          <ac:spMkLst>
            <pc:docMk/>
            <pc:sldMk cId="1391479442" sldId="384"/>
            <ac:spMk id="6" creationId="{1E124FB0-2EAA-4FE1-9092-800018AD852C}"/>
          </ac:spMkLst>
        </pc:spChg>
        <pc:spChg chg="add mod">
          <ac:chgData name="Peter Janes" userId="b41b2496-4e31-4387-a8f2-063ef008e02d" providerId="ADAL" clId="{B835EECC-8631-F64B-B32F-47521ECF7328}" dt="2023-03-24T11:23:40.026" v="845" actId="1035"/>
          <ac:spMkLst>
            <pc:docMk/>
            <pc:sldMk cId="1391479442" sldId="384"/>
            <ac:spMk id="7" creationId="{269BB395-A669-C900-8250-BA3624ABECBB}"/>
          </ac:spMkLst>
        </pc:spChg>
        <pc:spChg chg="add mod">
          <ac:chgData name="Peter Janes" userId="b41b2496-4e31-4387-a8f2-063ef008e02d" providerId="ADAL" clId="{B835EECC-8631-F64B-B32F-47521ECF7328}" dt="2023-03-24T11:23:40.026" v="845" actId="1035"/>
          <ac:spMkLst>
            <pc:docMk/>
            <pc:sldMk cId="1391479442" sldId="384"/>
            <ac:spMk id="8" creationId="{EFB59EB6-5876-B495-7BF7-6CEBE49C6070}"/>
          </ac:spMkLst>
        </pc:spChg>
        <pc:graphicFrameChg chg="add mod modGraphic">
          <ac:chgData name="Peter Janes" userId="b41b2496-4e31-4387-a8f2-063ef008e02d" providerId="ADAL" clId="{B835EECC-8631-F64B-B32F-47521ECF7328}" dt="2023-03-24T11:23:05.153" v="832"/>
          <ac:graphicFrameMkLst>
            <pc:docMk/>
            <pc:sldMk cId="1391479442" sldId="384"/>
            <ac:graphicFrameMk id="4" creationId="{0A606B86-B730-D4FF-9F9A-7C2C7583B036}"/>
          </ac:graphicFrameMkLst>
        </pc:graphicFrameChg>
      </pc:sldChg>
      <pc:sldChg chg="addSp delSp modSp new mod modClrScheme chgLayout">
        <pc:chgData name="Peter Janes" userId="b41b2496-4e31-4387-a8f2-063ef008e02d" providerId="ADAL" clId="{B835EECC-8631-F64B-B32F-47521ECF7328}" dt="2023-03-24T13:20:03.982" v="850" actId="1076"/>
        <pc:sldMkLst>
          <pc:docMk/>
          <pc:sldMk cId="974541477" sldId="385"/>
        </pc:sldMkLst>
        <pc:spChg chg="del mod ord">
          <ac:chgData name="Peter Janes" userId="b41b2496-4e31-4387-a8f2-063ef008e02d" providerId="ADAL" clId="{B835EECC-8631-F64B-B32F-47521ECF7328}" dt="2023-03-24T11:20:34.234" v="796" actId="700"/>
          <ac:spMkLst>
            <pc:docMk/>
            <pc:sldMk cId="974541477" sldId="385"/>
            <ac:spMk id="2" creationId="{45E2A5E9-DB07-2033-BFDD-0953F53454A3}"/>
          </ac:spMkLst>
        </pc:spChg>
        <pc:spChg chg="add mod ord">
          <ac:chgData name="Peter Janes" userId="b41b2496-4e31-4387-a8f2-063ef008e02d" providerId="ADAL" clId="{B835EECC-8631-F64B-B32F-47521ECF7328}" dt="2023-03-24T11:20:48.036" v="814" actId="20577"/>
          <ac:spMkLst>
            <pc:docMk/>
            <pc:sldMk cId="974541477" sldId="385"/>
            <ac:spMk id="3" creationId="{E64E5CF5-27D0-DB01-AC89-ED2FA10C9F27}"/>
          </ac:spMkLst>
        </pc:spChg>
        <pc:picChg chg="add mod">
          <ac:chgData name="Peter Janes" userId="b41b2496-4e31-4387-a8f2-063ef008e02d" providerId="ADAL" clId="{B835EECC-8631-F64B-B32F-47521ECF7328}" dt="2023-03-24T13:20:03.982" v="850" actId="1076"/>
          <ac:picMkLst>
            <pc:docMk/>
            <pc:sldMk cId="974541477" sldId="385"/>
            <ac:picMk id="5" creationId="{FC8D4DD0-CB31-F826-51F6-E518A224887E}"/>
          </ac:picMkLst>
        </pc:picChg>
      </pc:sldChg>
      <pc:sldMasterChg chg="del delSldLayout">
        <pc:chgData name="Peter Janes" userId="b41b2496-4e31-4387-a8f2-063ef008e02d" providerId="ADAL" clId="{B835EECC-8631-F64B-B32F-47521ECF7328}" dt="2023-03-24T13:20:18.056" v="952" actId="2696"/>
        <pc:sldMasterMkLst>
          <pc:docMk/>
          <pc:sldMasterMk cId="2045990320" sldId="2147483648"/>
        </pc:sldMasterMkLst>
        <pc:sldLayoutChg chg="del">
          <pc:chgData name="Peter Janes" userId="b41b2496-4e31-4387-a8f2-063ef008e02d" providerId="ADAL" clId="{B835EECC-8631-F64B-B32F-47521ECF7328}" dt="2023-03-24T13:20:18.056" v="950" actId="2696"/>
          <pc:sldLayoutMkLst>
            <pc:docMk/>
            <pc:sldMasterMk cId="2045990320" sldId="2147483648"/>
            <pc:sldLayoutMk cId="3947691796" sldId="2147483649"/>
          </pc:sldLayoutMkLst>
        </pc:sldLayoutChg>
        <pc:sldLayoutChg chg="del">
          <pc:chgData name="Peter Janes" userId="b41b2496-4e31-4387-a8f2-063ef008e02d" providerId="ADAL" clId="{B835EECC-8631-F64B-B32F-47521ECF7328}" dt="2023-03-24T13:20:18.056" v="951" actId="2696"/>
          <pc:sldLayoutMkLst>
            <pc:docMk/>
            <pc:sldMasterMk cId="2045990320" sldId="2147483648"/>
            <pc:sldLayoutMk cId="1750667146" sldId="2147483650"/>
          </pc:sldLayoutMkLst>
        </pc:sldLayoutChg>
        <pc:sldLayoutChg chg="del">
          <pc:chgData name="Peter Janes" userId="b41b2496-4e31-4387-a8f2-063ef008e02d" providerId="ADAL" clId="{B835EECC-8631-F64B-B32F-47521ECF7328}" dt="2023-03-24T13:20:09.890" v="855" actId="2696"/>
          <pc:sldLayoutMkLst>
            <pc:docMk/>
            <pc:sldMasterMk cId="2045990320" sldId="2147483648"/>
            <pc:sldLayoutMk cId="636223722" sldId="2147483690"/>
          </pc:sldLayoutMkLst>
        </pc:sldLayoutChg>
        <pc:sldLayoutChg chg="del">
          <pc:chgData name="Peter Janes" userId="b41b2496-4e31-4387-a8f2-063ef008e02d" providerId="ADAL" clId="{B835EECC-8631-F64B-B32F-47521ECF7328}" dt="2023-03-24T13:20:09.881" v="852" actId="2696"/>
          <pc:sldLayoutMkLst>
            <pc:docMk/>
            <pc:sldMasterMk cId="2045990320" sldId="2147483648"/>
            <pc:sldLayoutMk cId="643557305" sldId="2147483691"/>
          </pc:sldLayoutMkLst>
        </pc:sldLayoutChg>
      </pc:sldMasterChg>
      <pc:sldMasterChg chg="delSldLayout">
        <pc:chgData name="Peter Janes" userId="b41b2496-4e31-4387-a8f2-063ef008e02d" providerId="ADAL" clId="{B835EECC-8631-F64B-B32F-47521ECF7328}" dt="2023-03-24T13:20:17.950" v="931" actId="2696"/>
        <pc:sldMasterMkLst>
          <pc:docMk/>
          <pc:sldMasterMk cId="81134066" sldId="2147483695"/>
        </pc:sldMasterMkLst>
        <pc:sldLayoutChg chg="del">
          <pc:chgData name="Peter Janes" userId="b41b2496-4e31-4387-a8f2-063ef008e02d" providerId="ADAL" clId="{B835EECC-8631-F64B-B32F-47521ECF7328}" dt="2023-03-24T13:20:17.936" v="927" actId="2696"/>
          <pc:sldLayoutMkLst>
            <pc:docMk/>
            <pc:sldMasterMk cId="81134066" sldId="2147483695"/>
            <pc:sldLayoutMk cId="1563348547" sldId="2147483716"/>
          </pc:sldLayoutMkLst>
        </pc:sldLayoutChg>
        <pc:sldLayoutChg chg="del">
          <pc:chgData name="Peter Janes" userId="b41b2496-4e31-4387-a8f2-063ef008e02d" providerId="ADAL" clId="{B835EECC-8631-F64B-B32F-47521ECF7328}" dt="2023-03-24T13:20:17.950" v="931" actId="2696"/>
          <pc:sldLayoutMkLst>
            <pc:docMk/>
            <pc:sldMasterMk cId="81134066" sldId="2147483695"/>
            <pc:sldLayoutMk cId="3830866170" sldId="214748371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14370B4-3C13-45C0-A952-B00548121584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E4B51B4-EE18-4819-8088-68502663D7B7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C9356105-17CA-4587-B47D-ABD55F0030F2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98DE00C6-A201-4607-947A-9B6A7FB91E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2E1FF0A-C482-45AA-BBA3-9B407860915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A02E90A4-46B5-4BA7-9477-F169F8CD3F1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ED43A757-B80F-4F70-B31F-9A2BEB28CAD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C8576216-C640-4674-AC56-2890C67BD9E5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4F04F9F0-E35F-4AC4-8AEB-5B346C93BDE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A0F1F4A1-65E1-495C-B229-251EFD3FB25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02AB1FDC-BB35-4273-948F-D269A59ED959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00BBB89C-B084-4AC1-BED6-BC1DC17D522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5982A1AE-2C2E-448E-9F4B-BC9CCDEA1A4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3A368425-7072-4F51-8EE5-01E1BFEB50EB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54A602E3-D4AC-44ED-A99F-190A1CDB8BD5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D52AB-F36A-46A1-848A-8D7692D3CC6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04D310C5-4BF6-4703-AB41-9C3406E9201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30DA0AB5-96D5-49C1-9953-DD88116AAD8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763C3B04-1D32-454A-9E00-E56FD5E22D2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8422095-435B-47AA-9CCA-322F366DB3C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E14DFC6-4271-494B-82A9-1FCC7226F65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3772017-7DA7-4FE0-A85B-FD49517CE8C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99F1FA95-725F-4570-B40D-43A61D68A90A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7E9E532-B52F-4195-9769-854E30154B5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B0386-33B4-4AE2-946E-6347B22040B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F70AE-AA28-47B8-ADF1-78729B8D0C2E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>
            <a:extLst>
              <a:ext uri="{FF2B5EF4-FFF2-40B4-BE49-F238E27FC236}">
                <a16:creationId xmlns:a16="http://schemas.microsoft.com/office/drawing/2014/main" id="{D984738B-46DB-4E68-8584-37E420407CAF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1EF47FAD-E9FE-4655-9C18-2281F00609C6}"/>
              </a:ext>
            </a:extLst>
          </p:cNvPr>
          <p:cNvSpPr/>
          <p:nvPr userDrawn="1"/>
        </p:nvSpPr>
        <p:spPr>
          <a:xfrm>
            <a:off x="6000620" y="2958188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69D03589-94E1-4EF8-85A4-3C81F0DA1CBB}"/>
              </a:ext>
            </a:extLst>
          </p:cNvPr>
          <p:cNvGrpSpPr/>
          <p:nvPr userDrawn="1"/>
        </p:nvGrpSpPr>
        <p:grpSpPr>
          <a:xfrm>
            <a:off x="7397562" y="792688"/>
            <a:ext cx="4157729" cy="2426868"/>
            <a:chOff x="-548507" y="477868"/>
            <a:chExt cx="11570449" cy="6357177"/>
          </a:xfrm>
        </p:grpSpPr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B8912ED9-1F51-4F24-86AA-66A8A2FAC1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39CCC3E3-83BF-4615-B176-D600377138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1BB4B631-0793-4EC4-948F-DBB77F89F32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46901BAE-5177-4F15-8882-8A866D8919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EF305665-F54D-429D-A14B-170A9B1B6E2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4D1C3DB9-35EC-4484-B208-3868E5CD3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id="{D15A82CB-BC0F-459D-B41B-8A1BFCA8060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2">
                <a:extLst>
                  <a:ext uri="{FF2B5EF4-FFF2-40B4-BE49-F238E27FC236}">
                    <a16:creationId xmlns:a16="http://schemas.microsoft.com/office/drawing/2014/main" id="{BE22D75E-CD88-4E0B-9C14-762EBFC7231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id="{572FD46C-CB8F-4974-B0C2-810E3C9A841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29">
                <a:extLst>
                  <a:ext uri="{FF2B5EF4-FFF2-40B4-BE49-F238E27FC236}">
                    <a16:creationId xmlns:a16="http://schemas.microsoft.com/office/drawing/2014/main" id="{7672D1E1-BFB8-4023-BB75-A4F701F109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id="{8DDB581F-7D4E-45C3-9A6C-92C141A2AC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BEFC7E2A-B774-4752-AACD-0911CCE5FBC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CBCAAE18-DC02-4BAB-A31F-FB0F77C5EB8F}"/>
              </a:ext>
            </a:extLst>
          </p:cNvPr>
          <p:cNvGrpSpPr/>
          <p:nvPr userDrawn="1"/>
        </p:nvGrpSpPr>
        <p:grpSpPr>
          <a:xfrm>
            <a:off x="7397562" y="3619369"/>
            <a:ext cx="4157729" cy="2426868"/>
            <a:chOff x="-548507" y="477868"/>
            <a:chExt cx="11570449" cy="6357177"/>
          </a:xfrm>
        </p:grpSpPr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55BDDAA0-6882-4B7F-9F51-47940588020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2">
              <a:extLst>
                <a:ext uri="{FF2B5EF4-FFF2-40B4-BE49-F238E27FC236}">
                  <a16:creationId xmlns:a16="http://schemas.microsoft.com/office/drawing/2014/main" id="{32CEF7DE-E805-4F48-8F87-F86553A0A1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E3104BB3-45A0-42A7-9B66-73473F9789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2916E959-0FE4-4F7A-AA5A-08CE113BD11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7FAB6DCA-2E73-4B66-AC8F-065EBB67F2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A05A6A03-4FCE-4EEB-97E6-EDF24C40B28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31">
                <a:extLst>
                  <a:ext uri="{FF2B5EF4-FFF2-40B4-BE49-F238E27FC236}">
                    <a16:creationId xmlns:a16="http://schemas.microsoft.com/office/drawing/2014/main" id="{623E5D8D-D903-46AB-9A18-D321FBFAAB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32">
                <a:extLst>
                  <a:ext uri="{FF2B5EF4-FFF2-40B4-BE49-F238E27FC236}">
                    <a16:creationId xmlns:a16="http://schemas.microsoft.com/office/drawing/2014/main" id="{6D8C28F1-E5D8-4AD4-9B4B-0C4E1153377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FC2E83F7-7058-4885-8E50-6F034C626C2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5235E700-1028-4DBF-9621-D7B197B804B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886D99FE-DB04-42AB-A9A6-0F85D3ABD6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CA3EF5C2-CFEE-4DD1-B3E2-7B7811C988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6AB6C515-FEFB-413A-8CDA-B20F305507D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97791" y="898584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6DD4884-A7A8-42BD-944C-F3D414CF00C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97791" y="3732552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863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842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04558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43719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17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463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0853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221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02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727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919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770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4816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7789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131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801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033392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0738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95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3950174-3026-49A7-9425-B00B2A3E9EA6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161C13C6-8983-4005-A3D9-1A368D3D4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8CDE116-1F40-4043-9530-E9DD99C3C7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EEE52ED-6ED8-4B16-9DC4-7322E037AE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8D1EE6CC-5B39-473C-97F8-518EC78B68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8E02732D-3B55-422D-9996-957FAF0AA6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5119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4392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37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44D55-097E-422E-A0B3-604835A6742A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925C01-FEE1-492E-8512-B10BDB521E39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FAACAB-F737-49F9-BFB3-F3E4D0C18877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44B90A8-112D-45DE-B6E9-528ECD470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1516" y="573702"/>
            <a:ext cx="4468483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B8CC01-B908-43C1-923F-D50CBD291B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2">
            <a:extLst>
              <a:ext uri="{FF2B5EF4-FFF2-40B4-BE49-F238E27FC236}">
                <a16:creationId xmlns:a16="http://schemas.microsoft.com/office/drawing/2014/main" id="{BB349F8A-D3D6-4420-A053-2F749AF60E06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1762B-49EB-48A3-A86B-198F2A9709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27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3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E5CF5-27D0-DB01-AC89-ED2FA10C9F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Our great team</a:t>
            </a: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C8D4DD0-CB31-F826-51F6-E518A2248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861" y="1296365"/>
            <a:ext cx="6578278" cy="49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147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Contents Slide Master</vt:lpstr>
      <vt:lpstr>Section Break Slide Master</vt:lpstr>
      <vt:lpstr>1_Cover and End Slide Master</vt:lpstr>
      <vt:lpstr>1_Contents Slide Master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Peter Janes</cp:lastModifiedBy>
  <cp:revision>76</cp:revision>
  <dcterms:created xsi:type="dcterms:W3CDTF">2020-01-20T05:08:25Z</dcterms:created>
  <dcterms:modified xsi:type="dcterms:W3CDTF">2023-03-24T13:20:18Z</dcterms:modified>
</cp:coreProperties>
</file>